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 id="2147483658" r:id="rId4"/>
    <p:sldMasterId id="2147483668" r:id="rId5"/>
    <p:sldMasterId id="2147483679" r:id="rId6"/>
    <p:sldMasterId id="2147483695" r:id="rId7"/>
  </p:sldMasterIdLst>
  <p:notesMasterIdLst>
    <p:notesMasterId r:id="rId24"/>
  </p:notesMasterIdLst>
  <p:sldIdLst>
    <p:sldId id="256" r:id="rId8"/>
    <p:sldId id="319" r:id="rId9"/>
    <p:sldId id="320" r:id="rId10"/>
    <p:sldId id="310" r:id="rId11"/>
    <p:sldId id="325" r:id="rId12"/>
    <p:sldId id="308" r:id="rId13"/>
    <p:sldId id="321" r:id="rId14"/>
    <p:sldId id="311" r:id="rId15"/>
    <p:sldId id="312" r:id="rId16"/>
    <p:sldId id="313" r:id="rId17"/>
    <p:sldId id="314" r:id="rId18"/>
    <p:sldId id="322" r:id="rId19"/>
    <p:sldId id="316" r:id="rId20"/>
    <p:sldId id="317" r:id="rId21"/>
    <p:sldId id="282" r:id="rId22"/>
    <p:sldId id="324"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amh Fitzgerald" initials="NF" lastIdx="3" clrIdx="0">
    <p:extLst>
      <p:ext uri="{19B8F6BF-5375-455C-9EA6-DF929625EA0E}">
        <p15:presenceInfo xmlns:p15="http://schemas.microsoft.com/office/powerpoint/2012/main" userId="S-1-5-21-107379526-2031557619-1081164583-52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0" autoAdjust="0"/>
    <p:restoredTop sz="76498" autoAdjust="0"/>
  </p:normalViewPr>
  <p:slideViewPr>
    <p:cSldViewPr snapToGrid="0">
      <p:cViewPr varScale="1">
        <p:scale>
          <a:sx n="47" d="100"/>
          <a:sy n="47" d="100"/>
        </p:scale>
        <p:origin x="1400" y="2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50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14.xml"/><Relationship Id="rId7" Type="http://schemas.openxmlformats.org/officeDocument/2006/relationships/slideMaster" Target="slideMasters/slideMaster5.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2.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C66C681-1065-4BC6-B732-7B4E6DC1B3C5}" type="datetimeFigureOut">
              <a:rPr lang="en-GB" smtClean="0"/>
              <a:t>24/11/2022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DDFADD2-9A2B-4A5A-B415-138C259BAE2B}" type="slidenum">
              <a:rPr lang="en-GB" smtClean="0"/>
              <a:t>‹#›</a:t>
            </a:fld>
            <a:endParaRPr lang="en-GB"/>
          </a:p>
        </p:txBody>
      </p:sp>
    </p:spTree>
    <p:extLst>
      <p:ext uri="{BB962C8B-B14F-4D97-AF65-F5344CB8AC3E}">
        <p14:creationId xmlns:p14="http://schemas.microsoft.com/office/powerpoint/2010/main" val="855457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DDFADD2-9A2B-4A5A-B415-138C259BAE2B}" type="slidenum">
              <a:rPr lang="en-GB" smtClean="0"/>
              <a:t>1</a:t>
            </a:fld>
            <a:endParaRPr lang="en-GB"/>
          </a:p>
        </p:txBody>
      </p:sp>
    </p:spTree>
    <p:extLst>
      <p:ext uri="{BB962C8B-B14F-4D97-AF65-F5344CB8AC3E}">
        <p14:creationId xmlns:p14="http://schemas.microsoft.com/office/powerpoint/2010/main" val="1986969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
        <p:nvSpPr>
          <p:cNvPr id="4" name="Slide Number Placeholder 3"/>
          <p:cNvSpPr>
            <a:spLocks noGrp="1"/>
          </p:cNvSpPr>
          <p:nvPr>
            <p:ph type="sldNum" sz="quarter" idx="5"/>
          </p:nvPr>
        </p:nvSpPr>
        <p:spPr/>
        <p:txBody>
          <a:bodyPr/>
          <a:lstStyle/>
          <a:p>
            <a:fld id="{1DDFADD2-9A2B-4A5A-B415-138C259BAE2B}" type="slidenum">
              <a:rPr lang="en-GB" smtClean="0"/>
              <a:t>4</a:t>
            </a:fld>
            <a:endParaRPr lang="en-GB"/>
          </a:p>
        </p:txBody>
      </p:sp>
    </p:spTree>
    <p:extLst>
      <p:ext uri="{BB962C8B-B14F-4D97-AF65-F5344CB8AC3E}">
        <p14:creationId xmlns:p14="http://schemas.microsoft.com/office/powerpoint/2010/main" val="3640520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DFADD2-9A2B-4A5A-B415-138C259BAE2B}" type="slidenum">
              <a:rPr lang="en-GB" smtClean="0"/>
              <a:t>6</a:t>
            </a:fld>
            <a:endParaRPr lang="en-GB"/>
          </a:p>
        </p:txBody>
      </p:sp>
    </p:spTree>
    <p:extLst>
      <p:ext uri="{BB962C8B-B14F-4D97-AF65-F5344CB8AC3E}">
        <p14:creationId xmlns:p14="http://schemas.microsoft.com/office/powerpoint/2010/main" val="1576793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DFADD2-9A2B-4A5A-B415-138C259BAE2B}" type="slidenum">
              <a:rPr lang="en-GB" smtClean="0"/>
              <a:t>8</a:t>
            </a:fld>
            <a:endParaRPr lang="en-GB"/>
          </a:p>
        </p:txBody>
      </p:sp>
    </p:spTree>
    <p:extLst>
      <p:ext uri="{BB962C8B-B14F-4D97-AF65-F5344CB8AC3E}">
        <p14:creationId xmlns:p14="http://schemas.microsoft.com/office/powerpoint/2010/main" val="1981358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DFADD2-9A2B-4A5A-B415-138C259BAE2B}" type="slidenum">
              <a:rPr lang="en-GB" smtClean="0"/>
              <a:t>9</a:t>
            </a:fld>
            <a:endParaRPr lang="en-GB"/>
          </a:p>
        </p:txBody>
      </p:sp>
    </p:spTree>
    <p:extLst>
      <p:ext uri="{BB962C8B-B14F-4D97-AF65-F5344CB8AC3E}">
        <p14:creationId xmlns:p14="http://schemas.microsoft.com/office/powerpoint/2010/main" val="1390769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DFADD2-9A2B-4A5A-B415-138C259BAE2B}" type="slidenum">
              <a:rPr lang="en-GB" smtClean="0"/>
              <a:t>10</a:t>
            </a:fld>
            <a:endParaRPr lang="en-GB"/>
          </a:p>
        </p:txBody>
      </p:sp>
    </p:spTree>
    <p:extLst>
      <p:ext uri="{BB962C8B-B14F-4D97-AF65-F5344CB8AC3E}">
        <p14:creationId xmlns:p14="http://schemas.microsoft.com/office/powerpoint/2010/main" val="1496631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DFADD2-9A2B-4A5A-B415-138C259BAE2B}" type="slidenum">
              <a:rPr lang="en-GB" smtClean="0"/>
              <a:t>11</a:t>
            </a:fld>
            <a:endParaRPr lang="en-GB"/>
          </a:p>
        </p:txBody>
      </p:sp>
    </p:spTree>
    <p:extLst>
      <p:ext uri="{BB962C8B-B14F-4D97-AF65-F5344CB8AC3E}">
        <p14:creationId xmlns:p14="http://schemas.microsoft.com/office/powerpoint/2010/main" val="3011412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DFADD2-9A2B-4A5A-B415-138C259BAE2B}" type="slidenum">
              <a:rPr lang="en-GB" smtClean="0"/>
              <a:t>13</a:t>
            </a:fld>
            <a:endParaRPr lang="en-GB"/>
          </a:p>
        </p:txBody>
      </p:sp>
    </p:spTree>
    <p:extLst>
      <p:ext uri="{BB962C8B-B14F-4D97-AF65-F5344CB8AC3E}">
        <p14:creationId xmlns:p14="http://schemas.microsoft.com/office/powerpoint/2010/main" val="318451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DFADD2-9A2B-4A5A-B415-138C259BAE2B}" type="slidenum">
              <a:rPr lang="en-GB" smtClean="0"/>
              <a:t>14</a:t>
            </a:fld>
            <a:endParaRPr lang="en-GB"/>
          </a:p>
        </p:txBody>
      </p:sp>
    </p:spTree>
    <p:extLst>
      <p:ext uri="{BB962C8B-B14F-4D97-AF65-F5344CB8AC3E}">
        <p14:creationId xmlns:p14="http://schemas.microsoft.com/office/powerpoint/2010/main" val="11497664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Image)">
    <p:spTree>
      <p:nvGrpSpPr>
        <p:cNvPr id="1" name=""/>
        <p:cNvGrpSpPr/>
        <p:nvPr/>
      </p:nvGrpSpPr>
      <p:grpSpPr>
        <a:xfrm>
          <a:off x="0" y="0"/>
          <a:ext cx="0" cy="0"/>
          <a:chOff x="0" y="0"/>
          <a:chExt cx="0" cy="0"/>
        </a:xfrm>
      </p:grpSpPr>
      <p:sp>
        <p:nvSpPr>
          <p:cNvPr id="17" name="Rectangle 16"/>
          <p:cNvSpPr/>
          <p:nvPr/>
        </p:nvSpPr>
        <p:spPr>
          <a:xfrm>
            <a:off x="6192012" y="0"/>
            <a:ext cx="5999989" cy="6858000"/>
          </a:xfrm>
          <a:prstGeom prst="rect">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alibri" pitchFamily="34" charset="0"/>
            </a:endParaRPr>
          </a:p>
        </p:txBody>
      </p:sp>
      <p:grpSp>
        <p:nvGrpSpPr>
          <p:cNvPr id="18" name="Group 17"/>
          <p:cNvGrpSpPr/>
          <p:nvPr/>
        </p:nvGrpSpPr>
        <p:grpSpPr>
          <a:xfrm>
            <a:off x="7022104" y="1886852"/>
            <a:ext cx="5169600" cy="96175"/>
            <a:chOff x="5266578" y="1886850"/>
            <a:chExt cx="3877200" cy="96175"/>
          </a:xfrm>
        </p:grpSpPr>
        <p:cxnSp>
          <p:nvCxnSpPr>
            <p:cNvPr id="10" name="Straight Connector 9"/>
            <p:cNvCxnSpPr/>
            <p:nvPr/>
          </p:nvCxnSpPr>
          <p:spPr>
            <a:xfrm>
              <a:off x="5266578" y="1886850"/>
              <a:ext cx="387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5236761" y="1938025"/>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152001" y="1973663"/>
            <a:ext cx="4439715" cy="864000"/>
          </a:xfrm>
        </p:spPr>
        <p:txBody>
          <a:bodyPr/>
          <a:lstStyle>
            <a:lvl1pPr>
              <a:lnSpc>
                <a:spcPts val="3400"/>
              </a:lnSpc>
              <a:defRPr sz="3400">
                <a:solidFill>
                  <a:schemeClr val="bg1"/>
                </a:solidFill>
              </a:defRPr>
            </a:lvl1pPr>
          </a:lstStyle>
          <a:p>
            <a:r>
              <a:rPr lang="en-US" noProof="0"/>
              <a:t>Click to edit Master title style</a:t>
            </a:r>
            <a:endParaRPr lang="en-GB" noProof="0" dirty="0"/>
          </a:p>
        </p:txBody>
      </p:sp>
      <p:sp>
        <p:nvSpPr>
          <p:cNvPr id="3" name="Subtitle 2"/>
          <p:cNvSpPr>
            <a:spLocks noGrp="1"/>
          </p:cNvSpPr>
          <p:nvPr>
            <p:ph type="subTitle" idx="1" hasCustomPrompt="1"/>
          </p:nvPr>
        </p:nvSpPr>
        <p:spPr>
          <a:xfrm>
            <a:off x="7152002" y="2881399"/>
            <a:ext cx="4440777" cy="720000"/>
          </a:xfrm>
        </p:spPr>
        <p:txBody>
          <a:bodyPr/>
          <a:lstStyle>
            <a:lvl1pPr marL="0" indent="0" algn="l">
              <a:lnSpc>
                <a:spcPts val="1900"/>
              </a:lnSpc>
              <a:buNone/>
              <a:defRPr sz="1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a:t>
            </a:r>
            <a:br>
              <a:rPr lang="en-GB" noProof="0" dirty="0"/>
            </a:br>
            <a:r>
              <a:rPr lang="en-GB" noProof="0" dirty="0"/>
              <a:t>subtitle style</a:t>
            </a:r>
          </a:p>
        </p:txBody>
      </p:sp>
      <p:sp>
        <p:nvSpPr>
          <p:cNvPr id="9" name="Text Placeholder 8"/>
          <p:cNvSpPr>
            <a:spLocks noGrp="1"/>
          </p:cNvSpPr>
          <p:nvPr>
            <p:ph type="body" sz="quarter" idx="13"/>
          </p:nvPr>
        </p:nvSpPr>
        <p:spPr>
          <a:xfrm>
            <a:off x="7152216" y="3629942"/>
            <a:ext cx="4440000" cy="252000"/>
          </a:xfrm>
        </p:spPr>
        <p:txBody>
          <a:bodyPr/>
          <a:lstStyle>
            <a:lvl1pPr>
              <a:lnSpc>
                <a:spcPts val="1900"/>
              </a:lnSpc>
              <a:spcAft>
                <a:spcPts val="0"/>
              </a:spcAft>
              <a:defRPr sz="14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a:t>Click to edit Master text styles</a:t>
            </a:r>
          </a:p>
        </p:txBody>
      </p:sp>
      <p:sp>
        <p:nvSpPr>
          <p:cNvPr id="11" name="Text Placeholder 10"/>
          <p:cNvSpPr>
            <a:spLocks noGrp="1"/>
          </p:cNvSpPr>
          <p:nvPr>
            <p:ph type="body" sz="quarter" idx="14"/>
          </p:nvPr>
        </p:nvSpPr>
        <p:spPr>
          <a:xfrm>
            <a:off x="7152000" y="3848302"/>
            <a:ext cx="4440000" cy="252000"/>
          </a:xfrm>
        </p:spPr>
        <p:txBody>
          <a:bodyPr/>
          <a:lstStyle>
            <a:lvl1pPr>
              <a:lnSpc>
                <a:spcPts val="1900"/>
              </a:lnSpc>
              <a:spcAft>
                <a:spcPts val="0"/>
              </a:spcAft>
              <a:defRPr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a:t>Click to edit Master text styles</a:t>
            </a:r>
          </a:p>
        </p:txBody>
      </p:sp>
      <p:pic>
        <p:nvPicPr>
          <p:cNvPr id="13" name="Picture 12" descr="UoS-LOGO-WHITE-236px.png"/>
          <p:cNvPicPr>
            <a:picLocks noChangeAspect="1"/>
          </p:cNvPicPr>
          <p:nvPr/>
        </p:nvPicPr>
        <p:blipFill>
          <a:blip r:embed="rId2" cstate="print"/>
          <a:stretch>
            <a:fillRect/>
          </a:stretch>
        </p:blipFill>
        <p:spPr>
          <a:xfrm>
            <a:off x="8784297" y="444172"/>
            <a:ext cx="2832000" cy="531000"/>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8723124" y="6408000"/>
            <a:ext cx="3456000" cy="223448"/>
          </a:xfrm>
          <a:prstGeom prst="rect">
            <a:avLst/>
          </a:prstGeom>
        </p:spPr>
      </p:pic>
      <p:sp>
        <p:nvSpPr>
          <p:cNvPr id="15" name="Picture Placeholder 8"/>
          <p:cNvSpPr>
            <a:spLocks noGrp="1"/>
          </p:cNvSpPr>
          <p:nvPr>
            <p:ph type="pic" sz="quarter" idx="15"/>
          </p:nvPr>
        </p:nvSpPr>
        <p:spPr>
          <a:xfrm>
            <a:off x="1" y="0"/>
            <a:ext cx="6192011" cy="6858000"/>
          </a:xfrm>
        </p:spPr>
        <p:txBody>
          <a:bodyPr/>
          <a:lstStyle>
            <a:lvl1pPr>
              <a:defRPr baseline="0"/>
            </a:lvl1pPr>
          </a:lstStyle>
          <a:p>
            <a:r>
              <a:rPr lang="en-US"/>
              <a:t>Click icon to add picture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884896" y="6250165"/>
            <a:ext cx="5048920" cy="365125"/>
          </a:xfrm>
          <a:prstGeom prst="rect">
            <a:avLst/>
          </a:prstGeom>
        </p:spPr>
        <p:txBody>
          <a:bodyPr/>
          <a:lstStyle/>
          <a:p>
            <a:pPr>
              <a:defRPr/>
            </a:pPr>
            <a:endParaRPr lang="en-GB">
              <a:solidFill>
                <a:srgbClr val="007935"/>
              </a:solidFill>
            </a:endParaRPr>
          </a:p>
        </p:txBody>
      </p:sp>
      <p:sp>
        <p:nvSpPr>
          <p:cNvPr id="4" name="Footer Placeholder 3"/>
          <p:cNvSpPr>
            <a:spLocks noGrp="1"/>
          </p:cNvSpPr>
          <p:nvPr>
            <p:ph type="ftr" sz="quarter" idx="11"/>
          </p:nvPr>
        </p:nvSpPr>
        <p:spPr>
          <a:xfrm>
            <a:off x="258185" y="6250165"/>
            <a:ext cx="5048921" cy="365125"/>
          </a:xfrm>
          <a:prstGeom prst="rect">
            <a:avLst/>
          </a:prstGeom>
        </p:spPr>
        <p:txBody>
          <a:bodyPr/>
          <a:lstStyle/>
          <a:p>
            <a:pPr>
              <a:defRPr/>
            </a:pPr>
            <a:endParaRPr lang="en-GB">
              <a:solidFill>
                <a:srgbClr val="007935"/>
              </a:solidFill>
            </a:endParaRPr>
          </a:p>
        </p:txBody>
      </p:sp>
      <p:sp>
        <p:nvSpPr>
          <p:cNvPr id="5" name="Slide Number Placeholder 4"/>
          <p:cNvSpPr>
            <a:spLocks noGrp="1"/>
          </p:cNvSpPr>
          <p:nvPr>
            <p:ph type="sldNum" sz="quarter" idx="12"/>
          </p:nvPr>
        </p:nvSpPr>
        <p:spPr>
          <a:xfrm>
            <a:off x="5321451" y="6250164"/>
            <a:ext cx="1549101" cy="365125"/>
          </a:xfrm>
          <a:prstGeom prst="rect">
            <a:avLst/>
          </a:prstGeom>
        </p:spPr>
        <p:txBody>
          <a:bodyPr/>
          <a:lstStyle/>
          <a:p>
            <a:pPr>
              <a:defRPr/>
            </a:pPr>
            <a:fld id="{80DDE712-7906-4CAA-B58C-AD36C75637CF}" type="slidenum">
              <a:rPr lang="en-GB" smtClean="0">
                <a:solidFill>
                  <a:srgbClr val="007935"/>
                </a:solidFill>
              </a:rPr>
              <a:pPr>
                <a:defRPr/>
              </a:pPr>
              <a:t>‹#›</a:t>
            </a:fld>
            <a:endParaRPr lang="en-GB">
              <a:solidFill>
                <a:srgbClr val="007935"/>
              </a:solidFill>
            </a:endParaRPr>
          </a:p>
        </p:txBody>
      </p:sp>
    </p:spTree>
    <p:extLst>
      <p:ext uri="{BB962C8B-B14F-4D97-AF65-F5344CB8AC3E}">
        <p14:creationId xmlns:p14="http://schemas.microsoft.com/office/powerpoint/2010/main" val="3783388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Image)">
    <p:spTree>
      <p:nvGrpSpPr>
        <p:cNvPr id="1" name=""/>
        <p:cNvGrpSpPr/>
        <p:nvPr/>
      </p:nvGrpSpPr>
      <p:grpSpPr>
        <a:xfrm>
          <a:off x="0" y="0"/>
          <a:ext cx="0" cy="0"/>
          <a:chOff x="0" y="0"/>
          <a:chExt cx="0" cy="0"/>
        </a:xfrm>
      </p:grpSpPr>
      <p:sp>
        <p:nvSpPr>
          <p:cNvPr id="16" name="Rectangle 15"/>
          <p:cNvSpPr/>
          <p:nvPr/>
        </p:nvSpPr>
        <p:spPr>
          <a:xfrm>
            <a:off x="6192012" y="0"/>
            <a:ext cx="59999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alibri" pitchFamily="34" charset="0"/>
            </a:endParaRPr>
          </a:p>
        </p:txBody>
      </p:sp>
      <p:grpSp>
        <p:nvGrpSpPr>
          <p:cNvPr id="18" name="Group 17"/>
          <p:cNvGrpSpPr/>
          <p:nvPr/>
        </p:nvGrpSpPr>
        <p:grpSpPr>
          <a:xfrm>
            <a:off x="7022104" y="1886852"/>
            <a:ext cx="5169600" cy="96175"/>
            <a:chOff x="5266578" y="1886850"/>
            <a:chExt cx="3877200" cy="96175"/>
          </a:xfrm>
        </p:grpSpPr>
        <p:cxnSp>
          <p:nvCxnSpPr>
            <p:cNvPr id="19" name="Straight Connector 18"/>
            <p:cNvCxnSpPr/>
            <p:nvPr/>
          </p:nvCxnSpPr>
          <p:spPr>
            <a:xfrm>
              <a:off x="5266578" y="1886850"/>
              <a:ext cx="387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236761" y="1938025"/>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152001" y="1973663"/>
            <a:ext cx="4439715" cy="864000"/>
          </a:xfrm>
        </p:spPr>
        <p:txBody>
          <a:bodyPr/>
          <a:lstStyle>
            <a:lvl1pPr>
              <a:lnSpc>
                <a:spcPts val="3400"/>
              </a:lnSpc>
              <a:defRPr sz="3400">
                <a:solidFill>
                  <a:schemeClr val="bg1"/>
                </a:solidFill>
              </a:defRPr>
            </a:lvl1pPr>
          </a:lstStyle>
          <a:p>
            <a:r>
              <a:rPr lang="en-GB" noProof="0" dirty="0"/>
              <a:t>Click to edit Master title style</a:t>
            </a:r>
          </a:p>
        </p:txBody>
      </p:sp>
      <p:sp>
        <p:nvSpPr>
          <p:cNvPr id="3" name="Subtitle 2"/>
          <p:cNvSpPr>
            <a:spLocks noGrp="1"/>
          </p:cNvSpPr>
          <p:nvPr>
            <p:ph type="subTitle" idx="1" hasCustomPrompt="1"/>
          </p:nvPr>
        </p:nvSpPr>
        <p:spPr>
          <a:xfrm>
            <a:off x="7152002" y="2881399"/>
            <a:ext cx="4440777" cy="720000"/>
          </a:xfrm>
        </p:spPr>
        <p:txBody>
          <a:bodyPr/>
          <a:lstStyle>
            <a:lvl1pPr marL="0" indent="0" algn="l">
              <a:lnSpc>
                <a:spcPts val="1900"/>
              </a:lnSpc>
              <a:buNone/>
              <a:defRPr sz="1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a:t>
            </a:r>
            <a:br>
              <a:rPr lang="en-GB" noProof="0" dirty="0"/>
            </a:br>
            <a:r>
              <a:rPr lang="en-GB" noProof="0" dirty="0"/>
              <a:t>subtitle style</a:t>
            </a:r>
          </a:p>
        </p:txBody>
      </p:sp>
      <p:sp>
        <p:nvSpPr>
          <p:cNvPr id="9" name="Text Placeholder 8"/>
          <p:cNvSpPr>
            <a:spLocks noGrp="1"/>
          </p:cNvSpPr>
          <p:nvPr>
            <p:ph type="body" sz="quarter" idx="13"/>
          </p:nvPr>
        </p:nvSpPr>
        <p:spPr>
          <a:xfrm>
            <a:off x="7152216" y="3629942"/>
            <a:ext cx="4440000" cy="252000"/>
          </a:xfrm>
        </p:spPr>
        <p:txBody>
          <a:bodyPr/>
          <a:lstStyle>
            <a:lvl1pPr>
              <a:lnSpc>
                <a:spcPts val="1900"/>
              </a:lnSpc>
              <a:spcAft>
                <a:spcPts val="0"/>
              </a:spcAft>
              <a:defRPr sz="14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dirty="0"/>
              <a:t>Click to edit Master text styles</a:t>
            </a:r>
          </a:p>
        </p:txBody>
      </p:sp>
      <p:sp>
        <p:nvSpPr>
          <p:cNvPr id="11" name="Text Placeholder 10"/>
          <p:cNvSpPr>
            <a:spLocks noGrp="1"/>
          </p:cNvSpPr>
          <p:nvPr>
            <p:ph type="body" sz="quarter" idx="14"/>
          </p:nvPr>
        </p:nvSpPr>
        <p:spPr>
          <a:xfrm>
            <a:off x="7152000" y="3848302"/>
            <a:ext cx="4440000" cy="252000"/>
          </a:xfrm>
        </p:spPr>
        <p:txBody>
          <a:bodyPr/>
          <a:lstStyle>
            <a:lvl1pPr>
              <a:lnSpc>
                <a:spcPts val="1900"/>
              </a:lnSpc>
              <a:spcAft>
                <a:spcPts val="0"/>
              </a:spcAft>
              <a:defRPr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dirty="0"/>
              <a:t>Click to edit Master text styles</a:t>
            </a:r>
          </a:p>
        </p:txBody>
      </p:sp>
      <p:pic>
        <p:nvPicPr>
          <p:cNvPr id="13" name="Picture 12" descr="UoS-LOGO-WHITE-236px.png"/>
          <p:cNvPicPr>
            <a:picLocks noChangeAspect="1"/>
          </p:cNvPicPr>
          <p:nvPr/>
        </p:nvPicPr>
        <p:blipFill>
          <a:blip r:embed="rId2" cstate="print"/>
          <a:stretch>
            <a:fillRect/>
          </a:stretch>
        </p:blipFill>
        <p:spPr>
          <a:xfrm>
            <a:off x="8784297" y="444172"/>
            <a:ext cx="2832000" cy="531000"/>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8723124" y="6408000"/>
            <a:ext cx="3456000" cy="223448"/>
          </a:xfrm>
          <a:prstGeom prst="rect">
            <a:avLst/>
          </a:prstGeom>
        </p:spPr>
      </p:pic>
      <p:sp>
        <p:nvSpPr>
          <p:cNvPr id="15" name="Picture Placeholder 8"/>
          <p:cNvSpPr>
            <a:spLocks noGrp="1"/>
          </p:cNvSpPr>
          <p:nvPr>
            <p:ph type="pic" sz="quarter" idx="15"/>
          </p:nvPr>
        </p:nvSpPr>
        <p:spPr>
          <a:xfrm>
            <a:off x="1" y="0"/>
            <a:ext cx="6192011" cy="6858000"/>
          </a:xfrm>
        </p:spPr>
        <p:txBody>
          <a:bodyPr/>
          <a:lstStyle/>
          <a:p>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No Image)">
    <p:bg>
      <p:bgPr>
        <a:solidFill>
          <a:srgbClr val="376FB4"/>
        </a:solid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alibri" pitchFamily="34" charset="0"/>
            </a:endParaRPr>
          </a:p>
        </p:txBody>
      </p:sp>
      <p:grpSp>
        <p:nvGrpSpPr>
          <p:cNvPr id="8" name="Group 7"/>
          <p:cNvGrpSpPr/>
          <p:nvPr/>
        </p:nvGrpSpPr>
        <p:grpSpPr>
          <a:xfrm>
            <a:off x="477725" y="1877327"/>
            <a:ext cx="11712000" cy="96175"/>
            <a:chOff x="358294" y="1877324"/>
            <a:chExt cx="8784000" cy="96175"/>
          </a:xfrm>
        </p:grpSpPr>
        <p:cxnSp>
          <p:nvCxnSpPr>
            <p:cNvPr id="10" name="Straight Connector 9"/>
            <p:cNvCxnSpPr/>
            <p:nvPr/>
          </p:nvCxnSpPr>
          <p:spPr>
            <a:xfrm>
              <a:off x="358294" y="1877324"/>
              <a:ext cx="878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600168" y="1973663"/>
            <a:ext cx="10992000" cy="864000"/>
          </a:xfrm>
        </p:spPr>
        <p:txBody>
          <a:bodyPr/>
          <a:lstStyle>
            <a:lvl1pPr>
              <a:lnSpc>
                <a:spcPts val="3400"/>
              </a:lnSpc>
              <a:defRPr sz="3400">
                <a:solidFill>
                  <a:schemeClr val="bg1"/>
                </a:solidFill>
              </a:defRPr>
            </a:lvl1pPr>
          </a:lstStyle>
          <a:p>
            <a:r>
              <a:rPr lang="en-GB" noProof="0" dirty="0"/>
              <a:t>Click to edit Master title style</a:t>
            </a:r>
          </a:p>
        </p:txBody>
      </p:sp>
      <p:sp>
        <p:nvSpPr>
          <p:cNvPr id="3" name="Subtitle 2"/>
          <p:cNvSpPr>
            <a:spLocks noGrp="1"/>
          </p:cNvSpPr>
          <p:nvPr>
            <p:ph type="subTitle" idx="1" hasCustomPrompt="1"/>
          </p:nvPr>
        </p:nvSpPr>
        <p:spPr>
          <a:xfrm>
            <a:off x="600167" y="2881399"/>
            <a:ext cx="10992000" cy="720000"/>
          </a:xfrm>
        </p:spPr>
        <p:txBody>
          <a:bodyPr/>
          <a:lstStyle>
            <a:lvl1pPr marL="0" indent="0" algn="l">
              <a:lnSpc>
                <a:spcPts val="1900"/>
              </a:lnSpc>
              <a:buNone/>
              <a:defRPr sz="1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a:t>
            </a:r>
            <a:br>
              <a:rPr lang="en-GB" noProof="0" dirty="0"/>
            </a:br>
            <a:r>
              <a:rPr lang="en-GB" noProof="0" dirty="0"/>
              <a:t>subtitle style</a:t>
            </a:r>
          </a:p>
        </p:txBody>
      </p:sp>
      <p:sp>
        <p:nvSpPr>
          <p:cNvPr id="9" name="Text Placeholder 8"/>
          <p:cNvSpPr>
            <a:spLocks noGrp="1"/>
          </p:cNvSpPr>
          <p:nvPr>
            <p:ph type="body" sz="quarter" idx="13"/>
          </p:nvPr>
        </p:nvSpPr>
        <p:spPr>
          <a:xfrm>
            <a:off x="600168" y="3629942"/>
            <a:ext cx="10992000" cy="252000"/>
          </a:xfrm>
        </p:spPr>
        <p:txBody>
          <a:bodyPr/>
          <a:lstStyle>
            <a:lvl1pPr>
              <a:lnSpc>
                <a:spcPts val="1900"/>
              </a:lnSpc>
              <a:spcAft>
                <a:spcPts val="0"/>
              </a:spcAft>
              <a:defRPr sz="14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dirty="0"/>
              <a:t>Click to edit Master text styles</a:t>
            </a:r>
          </a:p>
        </p:txBody>
      </p:sp>
      <p:sp>
        <p:nvSpPr>
          <p:cNvPr id="11" name="Text Placeholder 10"/>
          <p:cNvSpPr>
            <a:spLocks noGrp="1"/>
          </p:cNvSpPr>
          <p:nvPr>
            <p:ph type="body" sz="quarter" idx="14"/>
          </p:nvPr>
        </p:nvSpPr>
        <p:spPr>
          <a:xfrm>
            <a:off x="600168" y="3848302"/>
            <a:ext cx="10992000" cy="252000"/>
          </a:xfrm>
        </p:spPr>
        <p:txBody>
          <a:bodyPr/>
          <a:lstStyle>
            <a:lvl1pPr>
              <a:lnSpc>
                <a:spcPts val="1900"/>
              </a:lnSpc>
              <a:spcAft>
                <a:spcPts val="0"/>
              </a:spcAft>
              <a:defRPr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dirty="0"/>
              <a:t>Click to edit Master text styles</a:t>
            </a:r>
          </a:p>
        </p:txBody>
      </p:sp>
      <p:pic>
        <p:nvPicPr>
          <p:cNvPr id="13" name="Picture 12" descr="UoS-LOGO-WHITE-236px.png"/>
          <p:cNvPicPr>
            <a:picLocks noChangeAspect="1"/>
          </p:cNvPicPr>
          <p:nvPr/>
        </p:nvPicPr>
        <p:blipFill>
          <a:blip r:embed="rId2" cstate="print"/>
          <a:stretch>
            <a:fillRect/>
          </a:stretch>
        </p:blipFill>
        <p:spPr>
          <a:xfrm>
            <a:off x="8784297" y="444172"/>
            <a:ext cx="2832000" cy="531000"/>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8723124" y="6408000"/>
            <a:ext cx="3456000" cy="223448"/>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Slide (Image)">
    <p:bg>
      <p:bgPr>
        <a:solidFill>
          <a:srgbClr val="376FB4"/>
        </a:solid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alibri" pitchFamily="34" charset="0"/>
            </a:endParaRPr>
          </a:p>
        </p:txBody>
      </p:sp>
      <p:grpSp>
        <p:nvGrpSpPr>
          <p:cNvPr id="10" name="Group 9"/>
          <p:cNvGrpSpPr/>
          <p:nvPr/>
        </p:nvGrpSpPr>
        <p:grpSpPr>
          <a:xfrm>
            <a:off x="477319" y="1877327"/>
            <a:ext cx="3873600" cy="96175"/>
            <a:chOff x="357989" y="1877324"/>
            <a:chExt cx="2905200" cy="96175"/>
          </a:xfrm>
        </p:grpSpPr>
        <p:cxnSp>
          <p:nvCxnSpPr>
            <p:cNvPr id="12" name="Straight Connector 11"/>
            <p:cNvCxnSpPr/>
            <p:nvPr/>
          </p:nvCxnSpPr>
          <p:spPr>
            <a:xfrm>
              <a:off x="357989" y="1877324"/>
              <a:ext cx="2905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576000" y="1970402"/>
            <a:ext cx="3456000" cy="1188000"/>
          </a:xfrm>
        </p:spPr>
        <p:txBody>
          <a:bodyPr/>
          <a:lstStyle>
            <a:lvl1pPr>
              <a:defRPr>
                <a:solidFill>
                  <a:schemeClr val="bg1"/>
                </a:solidFill>
              </a:defRPr>
            </a:lvl1pPr>
          </a:lstStyle>
          <a:p>
            <a:r>
              <a:rPr lang="en-GB" noProof="0" dirty="0"/>
              <a:t>Click to edit Master title style</a:t>
            </a:r>
          </a:p>
        </p:txBody>
      </p:sp>
      <p:sp>
        <p:nvSpPr>
          <p:cNvPr id="3" name="Content Placeholder 2"/>
          <p:cNvSpPr>
            <a:spLocks noGrp="1"/>
          </p:cNvSpPr>
          <p:nvPr>
            <p:ph idx="1"/>
          </p:nvPr>
        </p:nvSpPr>
        <p:spPr>
          <a:xfrm>
            <a:off x="576000" y="3160722"/>
            <a:ext cx="3456000" cy="2700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8"/>
          <p:cNvSpPr>
            <a:spLocks noGrp="1"/>
          </p:cNvSpPr>
          <p:nvPr>
            <p:ph type="pic" sz="quarter" idx="13"/>
          </p:nvPr>
        </p:nvSpPr>
        <p:spPr>
          <a:xfrm>
            <a:off x="4344584" y="0"/>
            <a:ext cx="7848000" cy="5976000"/>
          </a:xfrm>
        </p:spPr>
        <p:txBody>
          <a:bodyPr/>
          <a:lstStyle>
            <a:lvl1pPr>
              <a:defRPr>
                <a:solidFill>
                  <a:schemeClr val="bg1"/>
                </a:solidFill>
              </a:defRPr>
            </a:lvl1pPr>
          </a:lstStyle>
          <a:p>
            <a:endParaRPr lang="en-GB" dirty="0"/>
          </a:p>
          <a:p>
            <a:endParaRPr lang="en-GB" dirty="0"/>
          </a:p>
          <a:p>
            <a:endParaRPr lang="en-GB" dirty="0"/>
          </a:p>
          <a:p>
            <a:endParaRPr lang="en-GB" dirty="0"/>
          </a:p>
          <a:p>
            <a:endParaRPr lang="en-GB" dirty="0"/>
          </a:p>
        </p:txBody>
      </p:sp>
      <p:pic>
        <p:nvPicPr>
          <p:cNvPr id="11" name="Picture 10" descr="UoS-LOGO-WHITE-236px.png"/>
          <p:cNvPicPr>
            <a:picLocks noChangeAspect="1"/>
          </p:cNvPicPr>
          <p:nvPr/>
        </p:nvPicPr>
        <p:blipFill>
          <a:blip r:embed="rId2" cstate="print"/>
          <a:stretch>
            <a:fillRect/>
          </a:stretch>
        </p:blipFill>
        <p:spPr>
          <a:xfrm>
            <a:off x="595202" y="6235200"/>
            <a:ext cx="1918049" cy="359634"/>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8723124" y="6408000"/>
            <a:ext cx="3456000" cy="22344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Slide (No Image)">
    <p:bg>
      <p:bgPr>
        <a:solidFill>
          <a:srgbClr val="376FB4"/>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alibri" pitchFamily="34" charset="0"/>
            </a:endParaRPr>
          </a:p>
        </p:txBody>
      </p:sp>
      <p:grpSp>
        <p:nvGrpSpPr>
          <p:cNvPr id="12" name="Group 11"/>
          <p:cNvGrpSpPr/>
          <p:nvPr/>
        </p:nvGrpSpPr>
        <p:grpSpPr>
          <a:xfrm>
            <a:off x="477725" y="1877327"/>
            <a:ext cx="11712000" cy="96175"/>
            <a:chOff x="358294" y="1877324"/>
            <a:chExt cx="8784000" cy="96175"/>
          </a:xfrm>
        </p:grpSpPr>
        <p:cxnSp>
          <p:nvCxnSpPr>
            <p:cNvPr id="13" name="Straight Connector 12"/>
            <p:cNvCxnSpPr/>
            <p:nvPr/>
          </p:nvCxnSpPr>
          <p:spPr>
            <a:xfrm>
              <a:off x="358294" y="1877324"/>
              <a:ext cx="878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576000" y="1970402"/>
            <a:ext cx="11040000" cy="1188000"/>
          </a:xfrm>
        </p:spPr>
        <p:txBody>
          <a:bodyPr/>
          <a:lstStyle>
            <a:lvl1pPr>
              <a:defRPr>
                <a:solidFill>
                  <a:schemeClr val="bg1"/>
                </a:solidFill>
              </a:defRPr>
            </a:lvl1pPr>
          </a:lstStyle>
          <a:p>
            <a:r>
              <a:rPr lang="en-GB" noProof="0" dirty="0"/>
              <a:t>Click to edit Master title style</a:t>
            </a:r>
          </a:p>
        </p:txBody>
      </p:sp>
      <p:sp>
        <p:nvSpPr>
          <p:cNvPr id="3" name="Content Placeholder 2"/>
          <p:cNvSpPr>
            <a:spLocks noGrp="1"/>
          </p:cNvSpPr>
          <p:nvPr>
            <p:ph idx="1"/>
          </p:nvPr>
        </p:nvSpPr>
        <p:spPr>
          <a:xfrm>
            <a:off x="576000" y="3160722"/>
            <a:ext cx="11040000" cy="2700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11" name="Picture 10" descr="UoS-LOGO-WHITE-236px.png"/>
          <p:cNvPicPr>
            <a:picLocks noChangeAspect="1"/>
          </p:cNvPicPr>
          <p:nvPr/>
        </p:nvPicPr>
        <p:blipFill>
          <a:blip r:embed="rId2" cstate="print"/>
          <a:stretch>
            <a:fillRect/>
          </a:stretch>
        </p:blipFill>
        <p:spPr>
          <a:xfrm>
            <a:off x="595202" y="6235200"/>
            <a:ext cx="1918049" cy="359634"/>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8723124" y="6408000"/>
            <a:ext cx="3456000" cy="22344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Large Image)">
    <p:spTree>
      <p:nvGrpSpPr>
        <p:cNvPr id="1" name=""/>
        <p:cNvGrpSpPr/>
        <p:nvPr/>
      </p:nvGrpSpPr>
      <p:grpSpPr>
        <a:xfrm>
          <a:off x="0" y="0"/>
          <a:ext cx="0" cy="0"/>
          <a:chOff x="0" y="0"/>
          <a:chExt cx="0" cy="0"/>
        </a:xfrm>
      </p:grpSpPr>
      <p:sp>
        <p:nvSpPr>
          <p:cNvPr id="10" name="Rectangle 9"/>
          <p:cNvSpPr/>
          <p:nvPr/>
        </p:nvSpPr>
        <p:spPr>
          <a:xfrm>
            <a:off x="0" y="0"/>
            <a:ext cx="4344584" cy="59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alibri" pitchFamily="34" charset="0"/>
            </a:endParaRPr>
          </a:p>
        </p:txBody>
      </p:sp>
      <p:sp>
        <p:nvSpPr>
          <p:cNvPr id="2" name="Title 1"/>
          <p:cNvSpPr>
            <a:spLocks noGrp="1"/>
          </p:cNvSpPr>
          <p:nvPr>
            <p:ph type="title"/>
          </p:nvPr>
        </p:nvSpPr>
        <p:spPr>
          <a:xfrm>
            <a:off x="576000" y="431400"/>
            <a:ext cx="3456000" cy="1332000"/>
          </a:xfrm>
        </p:spPr>
        <p:txBody>
          <a:bodyPr/>
          <a:lstStyle>
            <a:lvl1pPr>
              <a:defRPr>
                <a:solidFill>
                  <a:schemeClr val="bg1"/>
                </a:solidFill>
              </a:defRPr>
            </a:lvl1pPr>
          </a:lstStyle>
          <a:p>
            <a:r>
              <a:rPr lang="en-GB" noProof="0" dirty="0"/>
              <a:t>Click to edit Master title style</a:t>
            </a:r>
          </a:p>
        </p:txBody>
      </p:sp>
      <p:sp>
        <p:nvSpPr>
          <p:cNvPr id="3" name="Content Placeholder 2"/>
          <p:cNvSpPr>
            <a:spLocks noGrp="1"/>
          </p:cNvSpPr>
          <p:nvPr>
            <p:ph idx="1"/>
          </p:nvPr>
        </p:nvSpPr>
        <p:spPr>
          <a:xfrm>
            <a:off x="576000" y="1827406"/>
            <a:ext cx="3456000" cy="4032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8"/>
          <p:cNvSpPr>
            <a:spLocks noGrp="1"/>
          </p:cNvSpPr>
          <p:nvPr>
            <p:ph type="pic" sz="quarter" idx="13"/>
          </p:nvPr>
        </p:nvSpPr>
        <p:spPr>
          <a:xfrm>
            <a:off x="4344584" y="0"/>
            <a:ext cx="7848000" cy="5976000"/>
          </a:xfrm>
        </p:spPr>
        <p:txBody>
          <a:bodyPr/>
          <a:lstStyle/>
          <a:p>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881" y="6235016"/>
            <a:ext cx="2080345" cy="410348"/>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8866896" y="6375547"/>
            <a:ext cx="3325688" cy="293442"/>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Text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GB" noProof="0" dirty="0"/>
              <a:t>Click to edit Master title style</a:t>
            </a:r>
          </a:p>
        </p:txBody>
      </p:sp>
      <p:sp>
        <p:nvSpPr>
          <p:cNvPr id="3" name="Content Placeholder 2"/>
          <p:cNvSpPr>
            <a:spLocks noGrp="1"/>
          </p:cNvSpPr>
          <p:nvPr>
            <p:ph idx="1"/>
          </p:nvPr>
        </p:nvSpPr>
        <p:spPr/>
        <p:txBody>
          <a:bodyPr/>
          <a:lstStyle>
            <a:lvl1pPr>
              <a:defRPr>
                <a:solidFill>
                  <a:srgbClr val="746E64"/>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solidFill>
                  <a:srgbClr val="746E64"/>
                </a:solidFill>
              </a:defRPr>
            </a:lvl4pPr>
            <a:lvl5pPr>
              <a:defRPr>
                <a:solidFill>
                  <a:srgbClr val="746E64"/>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8"/>
          <p:cNvSpPr>
            <a:spLocks noGrp="1"/>
          </p:cNvSpPr>
          <p:nvPr>
            <p:ph type="pic" sz="quarter" idx="13"/>
          </p:nvPr>
        </p:nvSpPr>
        <p:spPr>
          <a:xfrm>
            <a:off x="6215235" y="0"/>
            <a:ext cx="5952000" cy="5976000"/>
          </a:xfrm>
        </p:spPr>
        <p:txBody>
          <a:bodyPr/>
          <a:lstStyle/>
          <a:p>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881" y="6235016"/>
            <a:ext cx="2080345" cy="410348"/>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8866896" y="6375547"/>
            <a:ext cx="3325688" cy="293442"/>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Text, Image, &amp;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GB" noProof="0" dirty="0"/>
              <a:t>Click to edit Master title style</a:t>
            </a:r>
          </a:p>
        </p:txBody>
      </p:sp>
      <p:sp>
        <p:nvSpPr>
          <p:cNvPr id="3" name="Content Placeholder 2"/>
          <p:cNvSpPr>
            <a:spLocks noGrp="1"/>
          </p:cNvSpPr>
          <p:nvPr>
            <p:ph idx="1"/>
          </p:nvPr>
        </p:nvSpPr>
        <p:spPr/>
        <p:txBody>
          <a:bodyPr/>
          <a:lstStyle>
            <a:lvl1pPr>
              <a:lnSpc>
                <a:spcPts val="2800"/>
              </a:lnSpc>
              <a:defRPr sz="2400" b="0">
                <a:solidFill>
                  <a:srgbClr val="746E64"/>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solidFill>
                  <a:srgbClr val="746E64"/>
                </a:solidFill>
              </a:defRPr>
            </a:lvl4pPr>
            <a:lvl5pPr>
              <a:defRPr>
                <a:solidFill>
                  <a:srgbClr val="746E64"/>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8"/>
          <p:cNvSpPr>
            <a:spLocks noGrp="1"/>
          </p:cNvSpPr>
          <p:nvPr>
            <p:ph type="pic" sz="quarter" idx="13"/>
          </p:nvPr>
        </p:nvSpPr>
        <p:spPr>
          <a:xfrm>
            <a:off x="6215235" y="0"/>
            <a:ext cx="5952000" cy="3744000"/>
          </a:xfrm>
        </p:spPr>
        <p:txBody>
          <a:bodyPr/>
          <a:lstStyle/>
          <a:p>
            <a:endParaRPr lang="en-GB"/>
          </a:p>
        </p:txBody>
      </p:sp>
      <p:sp>
        <p:nvSpPr>
          <p:cNvPr id="10" name="Rectangle 9"/>
          <p:cNvSpPr/>
          <p:nvPr/>
        </p:nvSpPr>
        <p:spPr>
          <a:xfrm>
            <a:off x="6215235" y="3744000"/>
            <a:ext cx="5952000" cy="2214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alibri" pitchFamily="34" charset="0"/>
            </a:endParaRPr>
          </a:p>
        </p:txBody>
      </p:sp>
      <p:sp>
        <p:nvSpPr>
          <p:cNvPr id="11" name="Text Placeholder 10"/>
          <p:cNvSpPr>
            <a:spLocks noGrp="1"/>
          </p:cNvSpPr>
          <p:nvPr>
            <p:ph type="body" sz="quarter" idx="14" hasCustomPrompt="1"/>
          </p:nvPr>
        </p:nvSpPr>
        <p:spPr>
          <a:xfrm>
            <a:off x="6635471" y="3933325"/>
            <a:ext cx="5146535" cy="1836000"/>
          </a:xfrm>
        </p:spPr>
        <p:txBody>
          <a:bodyPr/>
          <a:lstStyle>
            <a:lvl1pPr>
              <a:lnSpc>
                <a:spcPts val="2000"/>
              </a:lnSpc>
              <a:spcBef>
                <a:spcPts val="0"/>
              </a:spcBef>
              <a:spcAft>
                <a:spcPts val="0"/>
              </a:spcAft>
              <a:defRPr sz="7200" b="0" baseline="-30000">
                <a:solidFill>
                  <a:schemeClr val="bg1"/>
                </a:solidFill>
              </a:defRPr>
            </a:lvl1pPr>
            <a:lvl2pPr marL="270000" indent="0">
              <a:lnSpc>
                <a:spcPts val="2000"/>
              </a:lnSpc>
              <a:defRPr sz="1800">
                <a:solidFill>
                  <a:schemeClr val="bg1"/>
                </a:solidFill>
              </a:defRPr>
            </a:lvl2pPr>
            <a:lvl3pPr marL="0" indent="0" algn="r">
              <a:lnSpc>
                <a:spcPts val="2000"/>
              </a:lnSpc>
              <a:buNone/>
              <a:defRPr sz="7200" baseline="-36000">
                <a:solidFill>
                  <a:schemeClr val="bg1"/>
                </a:solidFill>
              </a:defRPr>
            </a:lvl3pPr>
            <a:lvl4pPr marL="269875" indent="0">
              <a:buNone/>
              <a:defRPr sz="1050" b="1">
                <a:solidFill>
                  <a:schemeClr val="bg1"/>
                </a:solidFill>
              </a:defRPr>
            </a:lvl4pPr>
            <a:lvl5pPr>
              <a:buNone/>
              <a:defRPr>
                <a:solidFill>
                  <a:schemeClr val="bg1"/>
                </a:solidFill>
              </a:defRPr>
            </a:lvl5pPr>
          </a:lstStyle>
          <a:p>
            <a:pPr lvl="0"/>
            <a:r>
              <a:rPr lang="en-US" dirty="0"/>
              <a:t>“</a:t>
            </a:r>
          </a:p>
          <a:p>
            <a:pPr lvl="1"/>
            <a:r>
              <a:rPr lang="en-US" dirty="0"/>
              <a:t>Second level</a:t>
            </a:r>
          </a:p>
          <a:p>
            <a:pPr lvl="2"/>
            <a:r>
              <a:rPr lang="en-US" dirty="0"/>
              <a:t>”</a:t>
            </a:r>
          </a:p>
          <a:p>
            <a:pPr lvl="3"/>
            <a:r>
              <a:rPr lang="en-US" dirty="0"/>
              <a:t>Fourth level</a:t>
            </a:r>
            <a:endParaRPr lang="en-GB"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881" y="6235016"/>
            <a:ext cx="2080345" cy="410348"/>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8866896" y="6375547"/>
            <a:ext cx="3325688" cy="293442"/>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a:xfrm>
            <a:off x="576000" y="431400"/>
            <a:ext cx="11040000" cy="1332000"/>
          </a:xfrm>
        </p:spPr>
        <p:txBody>
          <a:bodyPr/>
          <a:lstStyle>
            <a:lvl1pPr>
              <a:defRPr>
                <a:solidFill>
                  <a:schemeClr val="tx1"/>
                </a:solidFill>
              </a:defRPr>
            </a:lvl1pPr>
          </a:lstStyle>
          <a:p>
            <a:r>
              <a:rPr lang="en-GB" noProof="0" dirty="0"/>
              <a:t>Click to edit Master title style</a:t>
            </a:r>
          </a:p>
        </p:txBody>
      </p:sp>
      <p:sp>
        <p:nvSpPr>
          <p:cNvPr id="3" name="Content Placeholder 2"/>
          <p:cNvSpPr>
            <a:spLocks noGrp="1"/>
          </p:cNvSpPr>
          <p:nvPr>
            <p:ph idx="1"/>
          </p:nvPr>
        </p:nvSpPr>
        <p:spPr>
          <a:xfrm>
            <a:off x="576000" y="1827406"/>
            <a:ext cx="11040000" cy="4140000"/>
          </a:xfrm>
        </p:spPr>
        <p:txBody>
          <a:bodyPr/>
          <a:lstStyle>
            <a:lvl1pPr>
              <a:lnSpc>
                <a:spcPts val="2800"/>
              </a:lnSpc>
              <a:defRPr sz="2400" b="0">
                <a:solidFill>
                  <a:schemeClr val="bg2">
                    <a:lumMod val="50000"/>
                  </a:schemeClr>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lvl4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881" y="6235016"/>
            <a:ext cx="2080345" cy="410348"/>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8866896" y="6375547"/>
            <a:ext cx="3325688" cy="293442"/>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Text and Image Elements)">
    <p:spTree>
      <p:nvGrpSpPr>
        <p:cNvPr id="1" name=""/>
        <p:cNvGrpSpPr/>
        <p:nvPr/>
      </p:nvGrpSpPr>
      <p:grpSpPr>
        <a:xfrm>
          <a:off x="0" y="0"/>
          <a:ext cx="0" cy="0"/>
          <a:chOff x="0" y="0"/>
          <a:chExt cx="0" cy="0"/>
        </a:xfrm>
      </p:grpSpPr>
      <p:sp>
        <p:nvSpPr>
          <p:cNvPr id="16" name="Rectangle 15"/>
          <p:cNvSpPr/>
          <p:nvPr/>
        </p:nvSpPr>
        <p:spPr>
          <a:xfrm>
            <a:off x="0" y="0"/>
            <a:ext cx="6287997" cy="59760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alibri" pitchFamily="34" charset="0"/>
            </a:endParaRPr>
          </a:p>
        </p:txBody>
      </p:sp>
      <p:sp>
        <p:nvSpPr>
          <p:cNvPr id="14" name="Rectangle 13"/>
          <p:cNvSpPr/>
          <p:nvPr/>
        </p:nvSpPr>
        <p:spPr>
          <a:xfrm>
            <a:off x="6229962" y="0"/>
            <a:ext cx="5962039" cy="59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latin typeface="Calibri" pitchFamily="34" charset="0"/>
            </a:endParaRPr>
          </a:p>
        </p:txBody>
      </p:sp>
      <p:sp>
        <p:nvSpPr>
          <p:cNvPr id="2" name="Title 1"/>
          <p:cNvSpPr>
            <a:spLocks noGrp="1"/>
          </p:cNvSpPr>
          <p:nvPr>
            <p:ph type="title"/>
          </p:nvPr>
        </p:nvSpPr>
        <p:spPr>
          <a:xfrm>
            <a:off x="7137977" y="431400"/>
            <a:ext cx="4464000" cy="1332000"/>
          </a:xfrm>
        </p:spPr>
        <p:txBody>
          <a:bodyPr/>
          <a:lstStyle>
            <a:lvl1pPr>
              <a:defRPr>
                <a:solidFill>
                  <a:schemeClr val="bg1"/>
                </a:solidFill>
              </a:defRPr>
            </a:lvl1pPr>
          </a:lstStyle>
          <a:p>
            <a:r>
              <a:rPr lang="en-GB" noProof="0" dirty="0"/>
              <a:t>Click to edit Master title style</a:t>
            </a:r>
          </a:p>
        </p:txBody>
      </p:sp>
      <p:sp>
        <p:nvSpPr>
          <p:cNvPr id="3" name="Content Placeholder 2"/>
          <p:cNvSpPr>
            <a:spLocks noGrp="1"/>
          </p:cNvSpPr>
          <p:nvPr>
            <p:ph idx="1"/>
          </p:nvPr>
        </p:nvSpPr>
        <p:spPr>
          <a:xfrm>
            <a:off x="7139444" y="1809988"/>
            <a:ext cx="4464000" cy="3996000"/>
          </a:xfrm>
        </p:spPr>
        <p:txBody>
          <a:bodyPr/>
          <a:lstStyle>
            <a:lvl1pPr>
              <a:lnSpc>
                <a:spcPts val="2200"/>
              </a:lnSpc>
              <a:defRPr sz="1600" b="1">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8"/>
          <p:cNvSpPr>
            <a:spLocks noGrp="1"/>
          </p:cNvSpPr>
          <p:nvPr>
            <p:ph type="pic" sz="quarter" idx="13"/>
          </p:nvPr>
        </p:nvSpPr>
        <p:spPr>
          <a:xfrm>
            <a:off x="623393" y="404664"/>
            <a:ext cx="4992555" cy="5400600"/>
          </a:xfrm>
        </p:spPr>
        <p:txBody>
          <a:bodyPr/>
          <a:lstStyle>
            <a:lvl1pPr>
              <a:defRPr>
                <a:solidFill>
                  <a:schemeClr val="bg1"/>
                </a:solidFill>
              </a:defRPr>
            </a:lvl1pPr>
          </a:lstStyle>
          <a:p>
            <a:endParaRPr lang="en-GB"/>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881" y="6235016"/>
            <a:ext cx="2080345" cy="410348"/>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8866896" y="6375547"/>
            <a:ext cx="3325688" cy="29344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No Image)">
    <p:bg>
      <p:bgPr>
        <a:solidFill>
          <a:srgbClr val="8EBB38"/>
        </a:solid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alibri" pitchFamily="34" charset="0"/>
            </a:endParaRPr>
          </a:p>
        </p:txBody>
      </p:sp>
      <p:grpSp>
        <p:nvGrpSpPr>
          <p:cNvPr id="8" name="Group 7"/>
          <p:cNvGrpSpPr/>
          <p:nvPr/>
        </p:nvGrpSpPr>
        <p:grpSpPr>
          <a:xfrm>
            <a:off x="477725" y="1877327"/>
            <a:ext cx="11712000" cy="96175"/>
            <a:chOff x="358294" y="1877324"/>
            <a:chExt cx="8784000" cy="96175"/>
          </a:xfrm>
        </p:grpSpPr>
        <p:cxnSp>
          <p:nvCxnSpPr>
            <p:cNvPr id="10" name="Straight Connector 9"/>
            <p:cNvCxnSpPr/>
            <p:nvPr/>
          </p:nvCxnSpPr>
          <p:spPr>
            <a:xfrm>
              <a:off x="358294" y="1877324"/>
              <a:ext cx="878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600168" y="1973663"/>
            <a:ext cx="10992000" cy="864000"/>
          </a:xfrm>
        </p:spPr>
        <p:txBody>
          <a:bodyPr/>
          <a:lstStyle>
            <a:lvl1pPr>
              <a:lnSpc>
                <a:spcPts val="3400"/>
              </a:lnSpc>
              <a:defRPr sz="3400">
                <a:solidFill>
                  <a:schemeClr val="bg1"/>
                </a:solidFill>
              </a:defRPr>
            </a:lvl1pPr>
          </a:lstStyle>
          <a:p>
            <a:r>
              <a:rPr lang="en-US" noProof="0"/>
              <a:t>Click to edit Master title style</a:t>
            </a:r>
            <a:endParaRPr lang="en-GB" noProof="0" dirty="0"/>
          </a:p>
        </p:txBody>
      </p:sp>
      <p:sp>
        <p:nvSpPr>
          <p:cNvPr id="3" name="Subtitle 2"/>
          <p:cNvSpPr>
            <a:spLocks noGrp="1"/>
          </p:cNvSpPr>
          <p:nvPr>
            <p:ph type="subTitle" idx="1" hasCustomPrompt="1"/>
          </p:nvPr>
        </p:nvSpPr>
        <p:spPr>
          <a:xfrm>
            <a:off x="600167" y="2881399"/>
            <a:ext cx="10992000" cy="720000"/>
          </a:xfrm>
        </p:spPr>
        <p:txBody>
          <a:bodyPr/>
          <a:lstStyle>
            <a:lvl1pPr marL="0" indent="0" algn="l">
              <a:lnSpc>
                <a:spcPts val="1900"/>
              </a:lnSpc>
              <a:buNone/>
              <a:defRPr sz="1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a:t>
            </a:r>
            <a:br>
              <a:rPr lang="en-GB" noProof="0" dirty="0"/>
            </a:br>
            <a:r>
              <a:rPr lang="en-GB" noProof="0" dirty="0"/>
              <a:t>subtitle style</a:t>
            </a:r>
          </a:p>
        </p:txBody>
      </p:sp>
      <p:sp>
        <p:nvSpPr>
          <p:cNvPr id="9" name="Text Placeholder 8"/>
          <p:cNvSpPr>
            <a:spLocks noGrp="1"/>
          </p:cNvSpPr>
          <p:nvPr>
            <p:ph type="body" sz="quarter" idx="13"/>
          </p:nvPr>
        </p:nvSpPr>
        <p:spPr>
          <a:xfrm>
            <a:off x="600168" y="3629942"/>
            <a:ext cx="10992000" cy="252000"/>
          </a:xfrm>
        </p:spPr>
        <p:txBody>
          <a:bodyPr/>
          <a:lstStyle>
            <a:lvl1pPr>
              <a:lnSpc>
                <a:spcPts val="1900"/>
              </a:lnSpc>
              <a:spcAft>
                <a:spcPts val="0"/>
              </a:spcAft>
              <a:defRPr sz="14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a:t>Click to edit Master text styles</a:t>
            </a:r>
          </a:p>
        </p:txBody>
      </p:sp>
      <p:sp>
        <p:nvSpPr>
          <p:cNvPr id="11" name="Text Placeholder 10"/>
          <p:cNvSpPr>
            <a:spLocks noGrp="1"/>
          </p:cNvSpPr>
          <p:nvPr>
            <p:ph type="body" sz="quarter" idx="14"/>
          </p:nvPr>
        </p:nvSpPr>
        <p:spPr>
          <a:xfrm>
            <a:off x="600168" y="3848302"/>
            <a:ext cx="10992000" cy="252000"/>
          </a:xfrm>
        </p:spPr>
        <p:txBody>
          <a:bodyPr/>
          <a:lstStyle>
            <a:lvl1pPr>
              <a:lnSpc>
                <a:spcPts val="1900"/>
              </a:lnSpc>
              <a:spcAft>
                <a:spcPts val="0"/>
              </a:spcAft>
              <a:defRPr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a:t>Click to edit Master text styles</a:t>
            </a:r>
          </a:p>
        </p:txBody>
      </p:sp>
      <p:pic>
        <p:nvPicPr>
          <p:cNvPr id="13" name="Picture 12" descr="UoS-LOGO-WHITE-236px.png"/>
          <p:cNvPicPr>
            <a:picLocks noChangeAspect="1"/>
          </p:cNvPicPr>
          <p:nvPr/>
        </p:nvPicPr>
        <p:blipFill>
          <a:blip r:embed="rId2" cstate="print"/>
          <a:stretch>
            <a:fillRect/>
          </a:stretch>
        </p:blipFill>
        <p:spPr>
          <a:xfrm>
            <a:off x="8784297" y="444172"/>
            <a:ext cx="2832000" cy="531000"/>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8723124" y="6408000"/>
            <a:ext cx="3456000" cy="22344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Image)">
    <p:spTree>
      <p:nvGrpSpPr>
        <p:cNvPr id="1" name=""/>
        <p:cNvGrpSpPr/>
        <p:nvPr/>
      </p:nvGrpSpPr>
      <p:grpSpPr>
        <a:xfrm>
          <a:off x="0" y="0"/>
          <a:ext cx="0" cy="0"/>
          <a:chOff x="0" y="0"/>
          <a:chExt cx="0" cy="0"/>
        </a:xfrm>
      </p:grpSpPr>
      <p:sp>
        <p:nvSpPr>
          <p:cNvPr id="16" name="Rectangle 15"/>
          <p:cNvSpPr/>
          <p:nvPr/>
        </p:nvSpPr>
        <p:spPr>
          <a:xfrm>
            <a:off x="6192012" y="0"/>
            <a:ext cx="59999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1"/>
              </a:solidFill>
              <a:latin typeface="Calibri" pitchFamily="34" charset="0"/>
            </a:endParaRPr>
          </a:p>
        </p:txBody>
      </p:sp>
      <p:grpSp>
        <p:nvGrpSpPr>
          <p:cNvPr id="17" name="Group 16"/>
          <p:cNvGrpSpPr/>
          <p:nvPr/>
        </p:nvGrpSpPr>
        <p:grpSpPr>
          <a:xfrm>
            <a:off x="7022104" y="1886852"/>
            <a:ext cx="5169600" cy="96175"/>
            <a:chOff x="5266578" y="1886850"/>
            <a:chExt cx="3877200" cy="96175"/>
          </a:xfrm>
        </p:grpSpPr>
        <p:cxnSp>
          <p:nvCxnSpPr>
            <p:cNvPr id="18" name="Straight Connector 17"/>
            <p:cNvCxnSpPr/>
            <p:nvPr/>
          </p:nvCxnSpPr>
          <p:spPr>
            <a:xfrm>
              <a:off x="5266578" y="1886850"/>
              <a:ext cx="387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236761" y="1938025"/>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152001" y="1973663"/>
            <a:ext cx="4439715" cy="864000"/>
          </a:xfrm>
        </p:spPr>
        <p:txBody>
          <a:bodyPr/>
          <a:lstStyle>
            <a:lvl1pPr>
              <a:lnSpc>
                <a:spcPts val="3400"/>
              </a:lnSpc>
              <a:defRPr sz="3400">
                <a:solidFill>
                  <a:schemeClr val="bg1"/>
                </a:solidFill>
              </a:defRPr>
            </a:lvl1pPr>
          </a:lstStyle>
          <a:p>
            <a:r>
              <a:rPr lang="en-GB" noProof="0" dirty="0"/>
              <a:t>Click to edit Master title style</a:t>
            </a:r>
          </a:p>
        </p:txBody>
      </p:sp>
      <p:sp>
        <p:nvSpPr>
          <p:cNvPr id="3" name="Subtitle 2"/>
          <p:cNvSpPr>
            <a:spLocks noGrp="1"/>
          </p:cNvSpPr>
          <p:nvPr>
            <p:ph type="subTitle" idx="1" hasCustomPrompt="1"/>
          </p:nvPr>
        </p:nvSpPr>
        <p:spPr>
          <a:xfrm>
            <a:off x="7152002" y="2881399"/>
            <a:ext cx="4440777" cy="720000"/>
          </a:xfrm>
        </p:spPr>
        <p:txBody>
          <a:bodyPr/>
          <a:lstStyle>
            <a:lvl1pPr marL="0" indent="0" algn="l">
              <a:lnSpc>
                <a:spcPts val="1900"/>
              </a:lnSpc>
              <a:buNone/>
              <a:defRPr sz="1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a:t>
            </a:r>
            <a:br>
              <a:rPr lang="en-GB" noProof="0" dirty="0"/>
            </a:br>
            <a:r>
              <a:rPr lang="en-GB" noProof="0" dirty="0"/>
              <a:t>subtitle style</a:t>
            </a:r>
          </a:p>
        </p:txBody>
      </p:sp>
      <p:sp>
        <p:nvSpPr>
          <p:cNvPr id="9" name="Text Placeholder 8"/>
          <p:cNvSpPr>
            <a:spLocks noGrp="1"/>
          </p:cNvSpPr>
          <p:nvPr>
            <p:ph type="body" sz="quarter" idx="13"/>
          </p:nvPr>
        </p:nvSpPr>
        <p:spPr>
          <a:xfrm>
            <a:off x="7152216" y="3629942"/>
            <a:ext cx="4440000" cy="252000"/>
          </a:xfrm>
        </p:spPr>
        <p:txBody>
          <a:bodyPr/>
          <a:lstStyle>
            <a:lvl1pPr>
              <a:lnSpc>
                <a:spcPts val="1900"/>
              </a:lnSpc>
              <a:spcAft>
                <a:spcPts val="0"/>
              </a:spcAft>
              <a:defRPr sz="14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dirty="0"/>
              <a:t>Click to edit Master text styles</a:t>
            </a:r>
          </a:p>
        </p:txBody>
      </p:sp>
      <p:sp>
        <p:nvSpPr>
          <p:cNvPr id="11" name="Text Placeholder 10"/>
          <p:cNvSpPr>
            <a:spLocks noGrp="1"/>
          </p:cNvSpPr>
          <p:nvPr>
            <p:ph type="body" sz="quarter" idx="14"/>
          </p:nvPr>
        </p:nvSpPr>
        <p:spPr>
          <a:xfrm>
            <a:off x="7152000" y="3848302"/>
            <a:ext cx="4440000" cy="252000"/>
          </a:xfrm>
        </p:spPr>
        <p:txBody>
          <a:bodyPr/>
          <a:lstStyle>
            <a:lvl1pPr>
              <a:lnSpc>
                <a:spcPts val="1900"/>
              </a:lnSpc>
              <a:spcAft>
                <a:spcPts val="0"/>
              </a:spcAft>
              <a:defRPr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dirty="0"/>
              <a:t>Click to edit Master text styles</a:t>
            </a:r>
          </a:p>
        </p:txBody>
      </p:sp>
      <p:pic>
        <p:nvPicPr>
          <p:cNvPr id="13" name="Picture 12" descr="UoS-LOGO-WHITE-236px.png"/>
          <p:cNvPicPr>
            <a:picLocks noChangeAspect="1"/>
          </p:cNvPicPr>
          <p:nvPr/>
        </p:nvPicPr>
        <p:blipFill>
          <a:blip r:embed="rId2" cstate="print"/>
          <a:stretch>
            <a:fillRect/>
          </a:stretch>
        </p:blipFill>
        <p:spPr>
          <a:xfrm>
            <a:off x="8784297" y="444172"/>
            <a:ext cx="2832000" cy="531000"/>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8723124" y="6408000"/>
            <a:ext cx="3456000" cy="223448"/>
          </a:xfrm>
          <a:prstGeom prst="rect">
            <a:avLst/>
          </a:prstGeom>
        </p:spPr>
      </p:pic>
      <p:sp>
        <p:nvSpPr>
          <p:cNvPr id="15" name="Picture Placeholder 8"/>
          <p:cNvSpPr>
            <a:spLocks noGrp="1"/>
          </p:cNvSpPr>
          <p:nvPr>
            <p:ph type="pic" sz="quarter" idx="15"/>
          </p:nvPr>
        </p:nvSpPr>
        <p:spPr>
          <a:xfrm>
            <a:off x="1" y="0"/>
            <a:ext cx="6192011" cy="6858000"/>
          </a:xfrm>
        </p:spPr>
        <p:txBody>
          <a:bodyPr/>
          <a:lstStyle/>
          <a:p>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No Image)">
    <p:bg>
      <p:bgPr>
        <a:solidFill>
          <a:srgbClr val="B40053"/>
        </a:solid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alibri" pitchFamily="34" charset="0"/>
            </a:endParaRPr>
          </a:p>
        </p:txBody>
      </p:sp>
      <p:grpSp>
        <p:nvGrpSpPr>
          <p:cNvPr id="8" name="Group 7"/>
          <p:cNvGrpSpPr/>
          <p:nvPr/>
        </p:nvGrpSpPr>
        <p:grpSpPr>
          <a:xfrm>
            <a:off x="477725" y="1877327"/>
            <a:ext cx="11712000" cy="96175"/>
            <a:chOff x="358294" y="1877324"/>
            <a:chExt cx="8784000" cy="96175"/>
          </a:xfrm>
        </p:grpSpPr>
        <p:cxnSp>
          <p:nvCxnSpPr>
            <p:cNvPr id="10" name="Straight Connector 9"/>
            <p:cNvCxnSpPr/>
            <p:nvPr/>
          </p:nvCxnSpPr>
          <p:spPr>
            <a:xfrm>
              <a:off x="358294" y="1877324"/>
              <a:ext cx="878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600168" y="1973663"/>
            <a:ext cx="10992000" cy="864000"/>
          </a:xfrm>
        </p:spPr>
        <p:txBody>
          <a:bodyPr/>
          <a:lstStyle>
            <a:lvl1pPr>
              <a:lnSpc>
                <a:spcPts val="3400"/>
              </a:lnSpc>
              <a:defRPr sz="3400">
                <a:solidFill>
                  <a:schemeClr val="bg1"/>
                </a:solidFill>
              </a:defRPr>
            </a:lvl1pPr>
          </a:lstStyle>
          <a:p>
            <a:r>
              <a:rPr lang="en-GB" noProof="0" dirty="0"/>
              <a:t>Click to edit Master title style</a:t>
            </a:r>
          </a:p>
        </p:txBody>
      </p:sp>
      <p:sp>
        <p:nvSpPr>
          <p:cNvPr id="3" name="Subtitle 2"/>
          <p:cNvSpPr>
            <a:spLocks noGrp="1"/>
          </p:cNvSpPr>
          <p:nvPr>
            <p:ph type="subTitle" idx="1" hasCustomPrompt="1"/>
          </p:nvPr>
        </p:nvSpPr>
        <p:spPr>
          <a:xfrm>
            <a:off x="600167" y="2881399"/>
            <a:ext cx="10992000" cy="720000"/>
          </a:xfrm>
        </p:spPr>
        <p:txBody>
          <a:bodyPr/>
          <a:lstStyle>
            <a:lvl1pPr marL="0" indent="0" algn="l">
              <a:lnSpc>
                <a:spcPts val="1900"/>
              </a:lnSpc>
              <a:buNone/>
              <a:defRPr sz="1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a:t>
            </a:r>
            <a:br>
              <a:rPr lang="en-GB" noProof="0" dirty="0"/>
            </a:br>
            <a:r>
              <a:rPr lang="en-GB" noProof="0" dirty="0"/>
              <a:t>subtitle style</a:t>
            </a:r>
          </a:p>
        </p:txBody>
      </p:sp>
      <p:sp>
        <p:nvSpPr>
          <p:cNvPr id="9" name="Text Placeholder 8"/>
          <p:cNvSpPr>
            <a:spLocks noGrp="1"/>
          </p:cNvSpPr>
          <p:nvPr>
            <p:ph type="body" sz="quarter" idx="13"/>
          </p:nvPr>
        </p:nvSpPr>
        <p:spPr>
          <a:xfrm>
            <a:off x="600168" y="3629942"/>
            <a:ext cx="10992000" cy="252000"/>
          </a:xfrm>
        </p:spPr>
        <p:txBody>
          <a:bodyPr/>
          <a:lstStyle>
            <a:lvl1pPr>
              <a:lnSpc>
                <a:spcPts val="1900"/>
              </a:lnSpc>
              <a:spcAft>
                <a:spcPts val="0"/>
              </a:spcAft>
              <a:defRPr sz="14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dirty="0"/>
              <a:t>Click to edit Master text styles</a:t>
            </a:r>
          </a:p>
        </p:txBody>
      </p:sp>
      <p:sp>
        <p:nvSpPr>
          <p:cNvPr id="11" name="Text Placeholder 10"/>
          <p:cNvSpPr>
            <a:spLocks noGrp="1"/>
          </p:cNvSpPr>
          <p:nvPr>
            <p:ph type="body" sz="quarter" idx="14"/>
          </p:nvPr>
        </p:nvSpPr>
        <p:spPr>
          <a:xfrm>
            <a:off x="600168" y="3848302"/>
            <a:ext cx="10992000" cy="252000"/>
          </a:xfrm>
        </p:spPr>
        <p:txBody>
          <a:bodyPr/>
          <a:lstStyle>
            <a:lvl1pPr>
              <a:lnSpc>
                <a:spcPts val="1900"/>
              </a:lnSpc>
              <a:spcAft>
                <a:spcPts val="0"/>
              </a:spcAft>
              <a:defRPr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dirty="0"/>
              <a:t>Click to edit Master text styles</a:t>
            </a:r>
          </a:p>
        </p:txBody>
      </p:sp>
      <p:pic>
        <p:nvPicPr>
          <p:cNvPr id="13" name="Picture 12" descr="UoS-LOGO-WHITE-236px.png"/>
          <p:cNvPicPr>
            <a:picLocks noChangeAspect="1"/>
          </p:cNvPicPr>
          <p:nvPr/>
        </p:nvPicPr>
        <p:blipFill>
          <a:blip r:embed="rId2" cstate="print"/>
          <a:stretch>
            <a:fillRect/>
          </a:stretch>
        </p:blipFill>
        <p:spPr>
          <a:xfrm>
            <a:off x="8784297" y="444172"/>
            <a:ext cx="2832000" cy="531000"/>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8723124" y="6408000"/>
            <a:ext cx="3456000" cy="223448"/>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Slide (Image)">
    <p:bg>
      <p:bgPr>
        <a:solidFill>
          <a:srgbClr val="B40053"/>
        </a:solidFill>
        <a:effectLst/>
      </p:bgPr>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503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alibri" pitchFamily="34" charset="0"/>
            </a:endParaRPr>
          </a:p>
        </p:txBody>
      </p:sp>
      <p:sp>
        <p:nvSpPr>
          <p:cNvPr id="13" name="Rectangle 12"/>
          <p:cNvSpPr/>
          <p:nvPr/>
        </p:nvSpPr>
        <p:spPr>
          <a:xfrm>
            <a:off x="-12876"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alibri" pitchFamily="34" charset="0"/>
            </a:endParaRPr>
          </a:p>
        </p:txBody>
      </p:sp>
      <p:grpSp>
        <p:nvGrpSpPr>
          <p:cNvPr id="10" name="Group 9"/>
          <p:cNvGrpSpPr/>
          <p:nvPr/>
        </p:nvGrpSpPr>
        <p:grpSpPr>
          <a:xfrm>
            <a:off x="477319" y="1877327"/>
            <a:ext cx="3873600" cy="96175"/>
            <a:chOff x="357989" y="1877324"/>
            <a:chExt cx="2905200" cy="96175"/>
          </a:xfrm>
        </p:grpSpPr>
        <p:cxnSp>
          <p:nvCxnSpPr>
            <p:cNvPr id="16" name="Straight Connector 15"/>
            <p:cNvCxnSpPr/>
            <p:nvPr/>
          </p:nvCxnSpPr>
          <p:spPr>
            <a:xfrm>
              <a:off x="357989" y="1877324"/>
              <a:ext cx="2905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576000" y="1970402"/>
            <a:ext cx="3456000" cy="1188000"/>
          </a:xfrm>
        </p:spPr>
        <p:txBody>
          <a:bodyPr/>
          <a:lstStyle>
            <a:lvl1pPr>
              <a:defRPr>
                <a:solidFill>
                  <a:schemeClr val="bg1"/>
                </a:solidFill>
              </a:defRPr>
            </a:lvl1pPr>
          </a:lstStyle>
          <a:p>
            <a:r>
              <a:rPr lang="en-GB" noProof="0" dirty="0"/>
              <a:t>Click to edit Master title style</a:t>
            </a:r>
          </a:p>
        </p:txBody>
      </p:sp>
      <p:sp>
        <p:nvSpPr>
          <p:cNvPr id="3" name="Content Placeholder 2"/>
          <p:cNvSpPr>
            <a:spLocks noGrp="1"/>
          </p:cNvSpPr>
          <p:nvPr>
            <p:ph idx="1"/>
          </p:nvPr>
        </p:nvSpPr>
        <p:spPr>
          <a:xfrm>
            <a:off x="576000" y="3160722"/>
            <a:ext cx="3456000" cy="2700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8"/>
          <p:cNvSpPr>
            <a:spLocks noGrp="1"/>
          </p:cNvSpPr>
          <p:nvPr>
            <p:ph type="pic" sz="quarter" idx="13"/>
          </p:nvPr>
        </p:nvSpPr>
        <p:spPr>
          <a:xfrm>
            <a:off x="4344584" y="0"/>
            <a:ext cx="7848000" cy="5976000"/>
          </a:xfrm>
        </p:spPr>
        <p:txBody>
          <a:bodyPr/>
          <a:lstStyle>
            <a:lvl1pPr>
              <a:defRPr>
                <a:solidFill>
                  <a:schemeClr val="bg1"/>
                </a:solidFill>
              </a:defRPr>
            </a:lvl1pPr>
          </a:lstStyle>
          <a:p>
            <a:endParaRPr lang="en-GB"/>
          </a:p>
        </p:txBody>
      </p:sp>
      <p:pic>
        <p:nvPicPr>
          <p:cNvPr id="11" name="Picture 10" descr="UoS-LOGO-WHITE-236px.png"/>
          <p:cNvPicPr>
            <a:picLocks noChangeAspect="1"/>
          </p:cNvPicPr>
          <p:nvPr/>
        </p:nvPicPr>
        <p:blipFill>
          <a:blip r:embed="rId2" cstate="print"/>
          <a:stretch>
            <a:fillRect/>
          </a:stretch>
        </p:blipFill>
        <p:spPr>
          <a:xfrm>
            <a:off x="595202" y="6235200"/>
            <a:ext cx="1918049" cy="359634"/>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8723124" y="6408000"/>
            <a:ext cx="3456000" cy="223448"/>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Slide (No Image)">
    <p:bg>
      <p:bgPr>
        <a:solidFill>
          <a:srgbClr val="B40053"/>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alibri" pitchFamily="34" charset="0"/>
            </a:endParaRPr>
          </a:p>
        </p:txBody>
      </p:sp>
      <p:grpSp>
        <p:nvGrpSpPr>
          <p:cNvPr id="8" name="Group 7"/>
          <p:cNvGrpSpPr/>
          <p:nvPr/>
        </p:nvGrpSpPr>
        <p:grpSpPr>
          <a:xfrm>
            <a:off x="477725" y="1877327"/>
            <a:ext cx="11712000" cy="96175"/>
            <a:chOff x="358294" y="1877324"/>
            <a:chExt cx="8784000" cy="96175"/>
          </a:xfrm>
        </p:grpSpPr>
        <p:cxnSp>
          <p:nvCxnSpPr>
            <p:cNvPr id="16" name="Straight Connector 15"/>
            <p:cNvCxnSpPr/>
            <p:nvPr/>
          </p:nvCxnSpPr>
          <p:spPr>
            <a:xfrm>
              <a:off x="358294" y="1877324"/>
              <a:ext cx="878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576000" y="1970402"/>
            <a:ext cx="11040000" cy="1188000"/>
          </a:xfrm>
        </p:spPr>
        <p:txBody>
          <a:bodyPr/>
          <a:lstStyle>
            <a:lvl1pPr>
              <a:defRPr>
                <a:solidFill>
                  <a:schemeClr val="bg1"/>
                </a:solidFill>
              </a:defRPr>
            </a:lvl1pPr>
          </a:lstStyle>
          <a:p>
            <a:r>
              <a:rPr lang="en-GB" noProof="0" dirty="0"/>
              <a:t>Click to edit Master title style</a:t>
            </a:r>
          </a:p>
        </p:txBody>
      </p:sp>
      <p:sp>
        <p:nvSpPr>
          <p:cNvPr id="3" name="Content Placeholder 2"/>
          <p:cNvSpPr>
            <a:spLocks noGrp="1"/>
          </p:cNvSpPr>
          <p:nvPr>
            <p:ph idx="1"/>
          </p:nvPr>
        </p:nvSpPr>
        <p:spPr>
          <a:xfrm>
            <a:off x="576000" y="3160722"/>
            <a:ext cx="11040000" cy="2700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11" name="Picture 10" descr="UoS-LOGO-WHITE-236px.png"/>
          <p:cNvPicPr>
            <a:picLocks noChangeAspect="1"/>
          </p:cNvPicPr>
          <p:nvPr/>
        </p:nvPicPr>
        <p:blipFill>
          <a:blip r:embed="rId2" cstate="print"/>
          <a:stretch>
            <a:fillRect/>
          </a:stretch>
        </p:blipFill>
        <p:spPr>
          <a:xfrm>
            <a:off x="595202" y="6235200"/>
            <a:ext cx="1918049" cy="359634"/>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8723124" y="6408000"/>
            <a:ext cx="3456000" cy="223448"/>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Large Image)">
    <p:spTree>
      <p:nvGrpSpPr>
        <p:cNvPr id="1" name=""/>
        <p:cNvGrpSpPr/>
        <p:nvPr/>
      </p:nvGrpSpPr>
      <p:grpSpPr>
        <a:xfrm>
          <a:off x="0" y="0"/>
          <a:ext cx="0" cy="0"/>
          <a:chOff x="0" y="0"/>
          <a:chExt cx="0" cy="0"/>
        </a:xfrm>
      </p:grpSpPr>
      <p:sp>
        <p:nvSpPr>
          <p:cNvPr id="10" name="Rectangle 9"/>
          <p:cNvSpPr/>
          <p:nvPr/>
        </p:nvSpPr>
        <p:spPr>
          <a:xfrm>
            <a:off x="0" y="0"/>
            <a:ext cx="4344584" cy="59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alibri" pitchFamily="34" charset="0"/>
            </a:endParaRPr>
          </a:p>
        </p:txBody>
      </p:sp>
      <p:sp>
        <p:nvSpPr>
          <p:cNvPr id="2" name="Title 1"/>
          <p:cNvSpPr>
            <a:spLocks noGrp="1"/>
          </p:cNvSpPr>
          <p:nvPr>
            <p:ph type="title"/>
          </p:nvPr>
        </p:nvSpPr>
        <p:spPr>
          <a:xfrm>
            <a:off x="576000" y="431400"/>
            <a:ext cx="3456000" cy="1332000"/>
          </a:xfrm>
        </p:spPr>
        <p:txBody>
          <a:bodyPr/>
          <a:lstStyle>
            <a:lvl1pPr>
              <a:defRPr>
                <a:solidFill>
                  <a:schemeClr val="bg1"/>
                </a:solidFill>
              </a:defRPr>
            </a:lvl1pPr>
          </a:lstStyle>
          <a:p>
            <a:r>
              <a:rPr lang="en-GB" noProof="0" dirty="0"/>
              <a:t>Click to edit Master title style</a:t>
            </a:r>
          </a:p>
        </p:txBody>
      </p:sp>
      <p:sp>
        <p:nvSpPr>
          <p:cNvPr id="3" name="Content Placeholder 2"/>
          <p:cNvSpPr>
            <a:spLocks noGrp="1"/>
          </p:cNvSpPr>
          <p:nvPr>
            <p:ph idx="1"/>
          </p:nvPr>
        </p:nvSpPr>
        <p:spPr>
          <a:xfrm>
            <a:off x="576000" y="1827406"/>
            <a:ext cx="3456000" cy="4032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8"/>
          <p:cNvSpPr>
            <a:spLocks noGrp="1"/>
          </p:cNvSpPr>
          <p:nvPr>
            <p:ph type="pic" sz="quarter" idx="13"/>
          </p:nvPr>
        </p:nvSpPr>
        <p:spPr>
          <a:xfrm>
            <a:off x="4344584" y="0"/>
            <a:ext cx="7848000" cy="5976000"/>
          </a:xfrm>
        </p:spPr>
        <p:txBody>
          <a:bodyPr/>
          <a:lstStyle/>
          <a:p>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881" y="6235016"/>
            <a:ext cx="2080345" cy="410348"/>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8866896" y="6375547"/>
            <a:ext cx="3325688" cy="293442"/>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Text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GB" noProof="0" dirty="0"/>
              <a:t>Click to edit Master title style</a:t>
            </a:r>
          </a:p>
        </p:txBody>
      </p:sp>
      <p:sp>
        <p:nvSpPr>
          <p:cNvPr id="3" name="Content Placeholder 2"/>
          <p:cNvSpPr>
            <a:spLocks noGrp="1"/>
          </p:cNvSpPr>
          <p:nvPr>
            <p:ph idx="1"/>
          </p:nvPr>
        </p:nvSpPr>
        <p:spPr/>
        <p:txBody>
          <a:bodyPr/>
          <a:lstStyle>
            <a:lvl1pPr>
              <a:defRPr>
                <a:solidFill>
                  <a:srgbClr val="746E64"/>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solidFill>
                  <a:srgbClr val="746E64"/>
                </a:solidFill>
              </a:defRPr>
            </a:lvl4pPr>
            <a:lvl5pPr>
              <a:defRPr>
                <a:solidFill>
                  <a:srgbClr val="746E64"/>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8"/>
          <p:cNvSpPr>
            <a:spLocks noGrp="1"/>
          </p:cNvSpPr>
          <p:nvPr>
            <p:ph type="pic" sz="quarter" idx="13"/>
          </p:nvPr>
        </p:nvSpPr>
        <p:spPr>
          <a:xfrm>
            <a:off x="6215235" y="0"/>
            <a:ext cx="5952000" cy="5976000"/>
          </a:xfrm>
        </p:spPr>
        <p:txBody>
          <a:bodyPr/>
          <a:lstStyle/>
          <a:p>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881" y="6235016"/>
            <a:ext cx="2080345" cy="410348"/>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8866896" y="6375547"/>
            <a:ext cx="3325688" cy="293442"/>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Text, Image, &amp; Quote)">
    <p:spTree>
      <p:nvGrpSpPr>
        <p:cNvPr id="1" name=""/>
        <p:cNvGrpSpPr/>
        <p:nvPr/>
      </p:nvGrpSpPr>
      <p:grpSpPr>
        <a:xfrm>
          <a:off x="0" y="0"/>
          <a:ext cx="0" cy="0"/>
          <a:chOff x="0" y="0"/>
          <a:chExt cx="0" cy="0"/>
        </a:xfrm>
      </p:grpSpPr>
      <p:sp>
        <p:nvSpPr>
          <p:cNvPr id="10" name="Rectangle 9"/>
          <p:cNvSpPr/>
          <p:nvPr/>
        </p:nvSpPr>
        <p:spPr>
          <a:xfrm>
            <a:off x="6215235" y="3744000"/>
            <a:ext cx="5952000" cy="22234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alibri" pitchFamily="34" charset="0"/>
            </a:endParaRPr>
          </a:p>
        </p:txBody>
      </p:sp>
      <p:sp>
        <p:nvSpPr>
          <p:cNvPr id="2" name="Title 1"/>
          <p:cNvSpPr>
            <a:spLocks noGrp="1"/>
          </p:cNvSpPr>
          <p:nvPr>
            <p:ph type="title"/>
          </p:nvPr>
        </p:nvSpPr>
        <p:spPr/>
        <p:txBody>
          <a:bodyPr/>
          <a:lstStyle>
            <a:lvl1pPr>
              <a:defRPr>
                <a:solidFill>
                  <a:schemeClr val="tx1"/>
                </a:solidFill>
              </a:defRPr>
            </a:lvl1pPr>
          </a:lstStyle>
          <a:p>
            <a:r>
              <a:rPr lang="en-GB" noProof="0" dirty="0"/>
              <a:t>Click to edit Master title style</a:t>
            </a:r>
          </a:p>
        </p:txBody>
      </p:sp>
      <p:sp>
        <p:nvSpPr>
          <p:cNvPr id="3" name="Content Placeholder 2"/>
          <p:cNvSpPr>
            <a:spLocks noGrp="1"/>
          </p:cNvSpPr>
          <p:nvPr>
            <p:ph idx="1"/>
          </p:nvPr>
        </p:nvSpPr>
        <p:spPr/>
        <p:txBody>
          <a:bodyPr/>
          <a:lstStyle>
            <a:lvl1pPr>
              <a:lnSpc>
                <a:spcPts val="2800"/>
              </a:lnSpc>
              <a:defRPr sz="2400" b="0">
                <a:solidFill>
                  <a:srgbClr val="746E64"/>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solidFill>
                  <a:srgbClr val="746E64"/>
                </a:solidFill>
              </a:defRPr>
            </a:lvl4pPr>
            <a:lvl5pPr>
              <a:defRPr>
                <a:solidFill>
                  <a:srgbClr val="746E64"/>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8"/>
          <p:cNvSpPr>
            <a:spLocks noGrp="1"/>
          </p:cNvSpPr>
          <p:nvPr>
            <p:ph type="pic" sz="quarter" idx="13"/>
          </p:nvPr>
        </p:nvSpPr>
        <p:spPr>
          <a:xfrm>
            <a:off x="6215235" y="0"/>
            <a:ext cx="5952000" cy="3744000"/>
          </a:xfrm>
        </p:spPr>
        <p:txBody>
          <a:bodyPr/>
          <a:lstStyle/>
          <a:p>
            <a:endParaRPr lang="en-GB"/>
          </a:p>
        </p:txBody>
      </p:sp>
      <p:sp>
        <p:nvSpPr>
          <p:cNvPr id="11" name="Text Placeholder 10"/>
          <p:cNvSpPr>
            <a:spLocks noGrp="1"/>
          </p:cNvSpPr>
          <p:nvPr>
            <p:ph type="body" sz="quarter" idx="14" hasCustomPrompt="1"/>
          </p:nvPr>
        </p:nvSpPr>
        <p:spPr>
          <a:xfrm>
            <a:off x="6565326" y="3937703"/>
            <a:ext cx="5251820" cy="1836000"/>
          </a:xfrm>
        </p:spPr>
        <p:txBody>
          <a:bodyPr/>
          <a:lstStyle>
            <a:lvl1pPr>
              <a:lnSpc>
                <a:spcPts val="2000"/>
              </a:lnSpc>
              <a:spcBef>
                <a:spcPts val="0"/>
              </a:spcBef>
              <a:spcAft>
                <a:spcPts val="0"/>
              </a:spcAft>
              <a:defRPr sz="7200" b="0" baseline="-30000">
                <a:solidFill>
                  <a:schemeClr val="bg1"/>
                </a:solidFill>
              </a:defRPr>
            </a:lvl1pPr>
            <a:lvl2pPr marL="270000" indent="0">
              <a:lnSpc>
                <a:spcPts val="2000"/>
              </a:lnSpc>
              <a:defRPr sz="1800">
                <a:solidFill>
                  <a:schemeClr val="bg1"/>
                </a:solidFill>
              </a:defRPr>
            </a:lvl2pPr>
            <a:lvl3pPr marL="0" indent="0" algn="r">
              <a:lnSpc>
                <a:spcPts val="2000"/>
              </a:lnSpc>
              <a:buNone/>
              <a:defRPr sz="7200" baseline="-36000">
                <a:solidFill>
                  <a:schemeClr val="bg1"/>
                </a:solidFill>
              </a:defRPr>
            </a:lvl3pPr>
            <a:lvl4pPr marL="269875" indent="0">
              <a:buNone/>
              <a:defRPr sz="1050" b="1">
                <a:solidFill>
                  <a:schemeClr val="bg1"/>
                </a:solidFill>
              </a:defRPr>
            </a:lvl4pPr>
            <a:lvl5pPr>
              <a:buNone/>
              <a:defRPr>
                <a:solidFill>
                  <a:schemeClr val="bg1"/>
                </a:solidFill>
              </a:defRPr>
            </a:lvl5pPr>
          </a:lstStyle>
          <a:p>
            <a:pPr lvl="0"/>
            <a:r>
              <a:rPr lang="en-US" dirty="0"/>
              <a:t>“</a:t>
            </a:r>
          </a:p>
          <a:p>
            <a:pPr lvl="1"/>
            <a:r>
              <a:rPr lang="en-US" dirty="0"/>
              <a:t>Second level</a:t>
            </a:r>
          </a:p>
          <a:p>
            <a:pPr lvl="2"/>
            <a:r>
              <a:rPr lang="en-US" dirty="0"/>
              <a:t>”</a:t>
            </a:r>
          </a:p>
          <a:p>
            <a:pPr lvl="3"/>
            <a:r>
              <a:rPr lang="en-US" dirty="0"/>
              <a:t>Fourth level</a:t>
            </a:r>
            <a:endParaRPr lang="en-GB"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881" y="6235016"/>
            <a:ext cx="2080345" cy="410348"/>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8866896" y="6375547"/>
            <a:ext cx="3325688" cy="293442"/>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a:xfrm>
            <a:off x="576000" y="431400"/>
            <a:ext cx="11040000" cy="1332000"/>
          </a:xfrm>
        </p:spPr>
        <p:txBody>
          <a:bodyPr/>
          <a:lstStyle>
            <a:lvl1pPr>
              <a:defRPr>
                <a:solidFill>
                  <a:schemeClr val="tx2"/>
                </a:solidFill>
              </a:defRPr>
            </a:lvl1pPr>
          </a:lstStyle>
          <a:p>
            <a:r>
              <a:rPr lang="en-GB" noProof="0" dirty="0"/>
              <a:t>Click to edit Master title style</a:t>
            </a:r>
          </a:p>
        </p:txBody>
      </p:sp>
      <p:sp>
        <p:nvSpPr>
          <p:cNvPr id="3" name="Content Placeholder 2"/>
          <p:cNvSpPr>
            <a:spLocks noGrp="1"/>
          </p:cNvSpPr>
          <p:nvPr>
            <p:ph idx="1"/>
          </p:nvPr>
        </p:nvSpPr>
        <p:spPr>
          <a:xfrm>
            <a:off x="576000" y="1827406"/>
            <a:ext cx="11040000" cy="4140000"/>
          </a:xfrm>
        </p:spPr>
        <p:txBody>
          <a:bodyPr/>
          <a:lstStyle>
            <a:lvl1pPr>
              <a:lnSpc>
                <a:spcPts val="2800"/>
              </a:lnSpc>
              <a:defRPr sz="2400" b="0">
                <a:solidFill>
                  <a:schemeClr val="bg1">
                    <a:lumMod val="50000"/>
                  </a:schemeClr>
                </a:solidFill>
              </a:defRPr>
            </a:lvl1pPr>
            <a:lvl2pPr>
              <a:defRPr>
                <a:solidFill>
                  <a:schemeClr val="bg1">
                    <a:lumMod val="50000"/>
                  </a:schemeClr>
                </a:solidFill>
              </a:defRPr>
            </a:lvl2pPr>
            <a:lvl3pPr marL="216000" indent="-216000">
              <a:defRPr>
                <a:solidFill>
                  <a:srgbClr val="746E64"/>
                </a:solidFill>
              </a:defRPr>
            </a:lvl3pPr>
            <a:lvl4pPr marL="396000" indent="-216000">
              <a:buFont typeface="Symbol" pitchFamily="18" charset="2"/>
              <a:buChar char=""/>
              <a:defRPr/>
            </a:lvl4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881" y="6235016"/>
            <a:ext cx="2080345" cy="410348"/>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8866896" y="6375547"/>
            <a:ext cx="3325688" cy="293442"/>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Text and Image Elements)">
    <p:spTree>
      <p:nvGrpSpPr>
        <p:cNvPr id="1" name=""/>
        <p:cNvGrpSpPr/>
        <p:nvPr/>
      </p:nvGrpSpPr>
      <p:grpSpPr>
        <a:xfrm>
          <a:off x="0" y="0"/>
          <a:ext cx="0" cy="0"/>
          <a:chOff x="0" y="0"/>
          <a:chExt cx="0" cy="0"/>
        </a:xfrm>
      </p:grpSpPr>
      <p:sp>
        <p:nvSpPr>
          <p:cNvPr id="16" name="Rectangle 15"/>
          <p:cNvSpPr/>
          <p:nvPr/>
        </p:nvSpPr>
        <p:spPr>
          <a:xfrm>
            <a:off x="0" y="0"/>
            <a:ext cx="6287997" cy="59760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alibri" pitchFamily="34" charset="0"/>
            </a:endParaRPr>
          </a:p>
        </p:txBody>
      </p:sp>
      <p:sp>
        <p:nvSpPr>
          <p:cNvPr id="14" name="Rectangle 13"/>
          <p:cNvSpPr/>
          <p:nvPr/>
        </p:nvSpPr>
        <p:spPr>
          <a:xfrm>
            <a:off x="6229962" y="0"/>
            <a:ext cx="5962039" cy="59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alibri" pitchFamily="34" charset="0"/>
            </a:endParaRPr>
          </a:p>
        </p:txBody>
      </p:sp>
      <p:sp>
        <p:nvSpPr>
          <p:cNvPr id="2" name="Title 1"/>
          <p:cNvSpPr>
            <a:spLocks noGrp="1"/>
          </p:cNvSpPr>
          <p:nvPr>
            <p:ph type="title"/>
          </p:nvPr>
        </p:nvSpPr>
        <p:spPr>
          <a:xfrm>
            <a:off x="7137977" y="431400"/>
            <a:ext cx="4464000" cy="1332000"/>
          </a:xfrm>
        </p:spPr>
        <p:txBody>
          <a:bodyPr/>
          <a:lstStyle>
            <a:lvl1pPr>
              <a:defRPr>
                <a:solidFill>
                  <a:schemeClr val="bg1"/>
                </a:solidFill>
              </a:defRPr>
            </a:lvl1pPr>
          </a:lstStyle>
          <a:p>
            <a:r>
              <a:rPr lang="en-GB" noProof="0" dirty="0"/>
              <a:t>Click to edit Master title style</a:t>
            </a:r>
          </a:p>
        </p:txBody>
      </p:sp>
      <p:sp>
        <p:nvSpPr>
          <p:cNvPr id="3" name="Content Placeholder 2"/>
          <p:cNvSpPr>
            <a:spLocks noGrp="1"/>
          </p:cNvSpPr>
          <p:nvPr>
            <p:ph idx="1"/>
          </p:nvPr>
        </p:nvSpPr>
        <p:spPr>
          <a:xfrm>
            <a:off x="7139444" y="1809988"/>
            <a:ext cx="4464000" cy="3996000"/>
          </a:xfrm>
        </p:spPr>
        <p:txBody>
          <a:bodyPr/>
          <a:lstStyle>
            <a:lvl1pPr>
              <a:lnSpc>
                <a:spcPts val="2200"/>
              </a:lnSpc>
              <a:defRPr sz="1600" b="1">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8"/>
          <p:cNvSpPr>
            <a:spLocks noGrp="1"/>
          </p:cNvSpPr>
          <p:nvPr>
            <p:ph type="pic" sz="quarter" idx="13"/>
          </p:nvPr>
        </p:nvSpPr>
        <p:spPr>
          <a:xfrm>
            <a:off x="623393" y="404664"/>
            <a:ext cx="4992555" cy="5400600"/>
          </a:xfrm>
        </p:spPr>
        <p:txBody>
          <a:bodyPr/>
          <a:lstStyle>
            <a:lvl1pPr>
              <a:defRPr>
                <a:solidFill>
                  <a:schemeClr val="bg1"/>
                </a:solidFill>
              </a:defRPr>
            </a:lvl1pPr>
          </a:lstStyle>
          <a:p>
            <a:endParaRPr lang="en-GB"/>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881" y="6235016"/>
            <a:ext cx="2080345" cy="410348"/>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8866896" y="6375547"/>
            <a:ext cx="3325688" cy="293442"/>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Image)">
    <p:spTree>
      <p:nvGrpSpPr>
        <p:cNvPr id="1" name=""/>
        <p:cNvGrpSpPr/>
        <p:nvPr/>
      </p:nvGrpSpPr>
      <p:grpSpPr>
        <a:xfrm>
          <a:off x="0" y="0"/>
          <a:ext cx="0" cy="0"/>
          <a:chOff x="0" y="0"/>
          <a:chExt cx="0" cy="0"/>
        </a:xfrm>
      </p:grpSpPr>
      <p:sp>
        <p:nvSpPr>
          <p:cNvPr id="17" name="Rectangle 16"/>
          <p:cNvSpPr/>
          <p:nvPr/>
        </p:nvSpPr>
        <p:spPr>
          <a:xfrm>
            <a:off x="6192011" y="0"/>
            <a:ext cx="5999989" cy="6858000"/>
          </a:xfrm>
          <a:prstGeom prst="rect">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grpSp>
        <p:nvGrpSpPr>
          <p:cNvPr id="18" name="Group 17"/>
          <p:cNvGrpSpPr/>
          <p:nvPr/>
        </p:nvGrpSpPr>
        <p:grpSpPr>
          <a:xfrm>
            <a:off x="7022104" y="1886851"/>
            <a:ext cx="5169600" cy="96175"/>
            <a:chOff x="5266578" y="1886850"/>
            <a:chExt cx="3877200" cy="96175"/>
          </a:xfrm>
        </p:grpSpPr>
        <p:cxnSp>
          <p:nvCxnSpPr>
            <p:cNvPr id="10" name="Straight Connector 9"/>
            <p:cNvCxnSpPr/>
            <p:nvPr/>
          </p:nvCxnSpPr>
          <p:spPr>
            <a:xfrm>
              <a:off x="5266578" y="1886850"/>
              <a:ext cx="387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5236761" y="1938025"/>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152000" y="1973663"/>
            <a:ext cx="4439715" cy="864000"/>
          </a:xfrm>
        </p:spPr>
        <p:txBody>
          <a:bodyPr/>
          <a:lstStyle>
            <a:lvl1pPr>
              <a:lnSpc>
                <a:spcPts val="3400"/>
              </a:lnSpc>
              <a:defRPr sz="3400">
                <a:solidFill>
                  <a:schemeClr val="bg1"/>
                </a:solidFill>
              </a:defRPr>
            </a:lvl1pPr>
          </a:lstStyle>
          <a:p>
            <a:r>
              <a:rPr lang="en-US" noProof="0"/>
              <a:t>Click to edit Master title style</a:t>
            </a:r>
            <a:endParaRPr lang="en-GB" noProof="0" dirty="0"/>
          </a:p>
        </p:txBody>
      </p:sp>
      <p:sp>
        <p:nvSpPr>
          <p:cNvPr id="3" name="Subtitle 2"/>
          <p:cNvSpPr>
            <a:spLocks noGrp="1"/>
          </p:cNvSpPr>
          <p:nvPr>
            <p:ph type="subTitle" idx="1" hasCustomPrompt="1"/>
          </p:nvPr>
        </p:nvSpPr>
        <p:spPr>
          <a:xfrm>
            <a:off x="7152001" y="2881399"/>
            <a:ext cx="4440777" cy="720000"/>
          </a:xfrm>
        </p:spPr>
        <p:txBody>
          <a:bodyPr/>
          <a:lstStyle>
            <a:lvl1pPr marL="0" indent="0" algn="l">
              <a:lnSpc>
                <a:spcPts val="1900"/>
              </a:lnSpc>
              <a:buNone/>
              <a:defRPr sz="1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a:t>
            </a:r>
            <a:br>
              <a:rPr lang="en-GB" noProof="0" dirty="0"/>
            </a:br>
            <a:r>
              <a:rPr lang="en-GB" noProof="0" dirty="0"/>
              <a:t>subtitle style</a:t>
            </a:r>
          </a:p>
        </p:txBody>
      </p:sp>
      <p:sp>
        <p:nvSpPr>
          <p:cNvPr id="9" name="Text Placeholder 8"/>
          <p:cNvSpPr>
            <a:spLocks noGrp="1"/>
          </p:cNvSpPr>
          <p:nvPr>
            <p:ph type="body" sz="quarter" idx="13"/>
          </p:nvPr>
        </p:nvSpPr>
        <p:spPr>
          <a:xfrm>
            <a:off x="7152216" y="3629942"/>
            <a:ext cx="4440000" cy="252000"/>
          </a:xfrm>
        </p:spPr>
        <p:txBody>
          <a:bodyPr/>
          <a:lstStyle>
            <a:lvl1pPr>
              <a:lnSpc>
                <a:spcPts val="1900"/>
              </a:lnSpc>
              <a:spcAft>
                <a:spcPts val="0"/>
              </a:spcAft>
              <a:defRPr sz="14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a:t>Click to edit Master text styles</a:t>
            </a:r>
          </a:p>
        </p:txBody>
      </p:sp>
      <p:sp>
        <p:nvSpPr>
          <p:cNvPr id="11" name="Text Placeholder 10"/>
          <p:cNvSpPr>
            <a:spLocks noGrp="1"/>
          </p:cNvSpPr>
          <p:nvPr>
            <p:ph type="body" sz="quarter" idx="14"/>
          </p:nvPr>
        </p:nvSpPr>
        <p:spPr>
          <a:xfrm>
            <a:off x="7152000" y="3848302"/>
            <a:ext cx="4440000" cy="252000"/>
          </a:xfrm>
        </p:spPr>
        <p:txBody>
          <a:bodyPr/>
          <a:lstStyle>
            <a:lvl1pPr>
              <a:lnSpc>
                <a:spcPts val="1900"/>
              </a:lnSpc>
              <a:spcAft>
                <a:spcPts val="0"/>
              </a:spcAft>
              <a:defRPr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a:t>Click to edit Master text styles</a:t>
            </a:r>
          </a:p>
        </p:txBody>
      </p:sp>
      <p:pic>
        <p:nvPicPr>
          <p:cNvPr id="13" name="Picture 12" descr="UoS-LOGO-WHITE-236px.png"/>
          <p:cNvPicPr>
            <a:picLocks noChangeAspect="1"/>
          </p:cNvPicPr>
          <p:nvPr/>
        </p:nvPicPr>
        <p:blipFill>
          <a:blip r:embed="rId2" cstate="print"/>
          <a:stretch>
            <a:fillRect/>
          </a:stretch>
        </p:blipFill>
        <p:spPr>
          <a:xfrm>
            <a:off x="8784297" y="444172"/>
            <a:ext cx="2832000" cy="531000"/>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8723124" y="6408000"/>
            <a:ext cx="3456000" cy="223448"/>
          </a:xfrm>
          <a:prstGeom prst="rect">
            <a:avLst/>
          </a:prstGeom>
        </p:spPr>
      </p:pic>
      <p:sp>
        <p:nvSpPr>
          <p:cNvPr id="15" name="Picture Placeholder 8"/>
          <p:cNvSpPr>
            <a:spLocks noGrp="1"/>
          </p:cNvSpPr>
          <p:nvPr>
            <p:ph type="pic" sz="quarter" idx="15"/>
          </p:nvPr>
        </p:nvSpPr>
        <p:spPr>
          <a:xfrm>
            <a:off x="0" y="0"/>
            <a:ext cx="6192011" cy="6858000"/>
          </a:xfrm>
        </p:spPr>
        <p:txBody>
          <a:bodyPr/>
          <a:lstStyle>
            <a:lvl1pPr>
              <a:defRPr baseline="0"/>
            </a:lvl1pPr>
          </a:lstStyle>
          <a:p>
            <a:r>
              <a:rPr lang="en-US"/>
              <a:t>Click icon to add picture</a:t>
            </a:r>
            <a:endParaRPr lang="en-GB" dirty="0"/>
          </a:p>
        </p:txBody>
      </p:sp>
    </p:spTree>
    <p:extLst>
      <p:ext uri="{BB962C8B-B14F-4D97-AF65-F5344CB8AC3E}">
        <p14:creationId xmlns:p14="http://schemas.microsoft.com/office/powerpoint/2010/main" val="327554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Slide (Image)">
    <p:bg>
      <p:bgPr>
        <a:solidFill>
          <a:srgbClr val="8EBB38"/>
        </a:solid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alibri" pitchFamily="34" charset="0"/>
            </a:endParaRPr>
          </a:p>
        </p:txBody>
      </p:sp>
      <p:sp>
        <p:nvSpPr>
          <p:cNvPr id="2" name="Title 1"/>
          <p:cNvSpPr>
            <a:spLocks noGrp="1"/>
          </p:cNvSpPr>
          <p:nvPr>
            <p:ph type="title"/>
          </p:nvPr>
        </p:nvSpPr>
        <p:spPr>
          <a:xfrm>
            <a:off x="576000" y="1970402"/>
            <a:ext cx="3456000" cy="1188000"/>
          </a:xfrm>
        </p:spPr>
        <p:txBody>
          <a:bodyPr/>
          <a:lstStyle>
            <a:lvl1pPr>
              <a:defRPr>
                <a:solidFill>
                  <a:schemeClr val="bg1"/>
                </a:solidFill>
              </a:defRPr>
            </a:lvl1pPr>
          </a:lstStyle>
          <a:p>
            <a:r>
              <a:rPr lang="en-US" noProof="0"/>
              <a:t>Click to edit Master title style</a:t>
            </a:r>
            <a:endParaRPr lang="en-GB" noProof="0" dirty="0"/>
          </a:p>
        </p:txBody>
      </p:sp>
      <p:sp>
        <p:nvSpPr>
          <p:cNvPr id="3" name="Content Placeholder 2"/>
          <p:cNvSpPr>
            <a:spLocks noGrp="1"/>
          </p:cNvSpPr>
          <p:nvPr>
            <p:ph idx="1"/>
          </p:nvPr>
        </p:nvSpPr>
        <p:spPr>
          <a:xfrm>
            <a:off x="576000" y="3160722"/>
            <a:ext cx="3456000" cy="2700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Picture Placeholder 8"/>
          <p:cNvSpPr>
            <a:spLocks noGrp="1"/>
          </p:cNvSpPr>
          <p:nvPr>
            <p:ph type="pic" sz="quarter" idx="13"/>
          </p:nvPr>
        </p:nvSpPr>
        <p:spPr>
          <a:xfrm>
            <a:off x="4344584" y="0"/>
            <a:ext cx="7848000" cy="5976000"/>
          </a:xfrm>
          <a:solidFill>
            <a:schemeClr val="bg1"/>
          </a:solidFill>
        </p:spPr>
        <p:txBody>
          <a:bodyPr/>
          <a:lstStyle>
            <a:lvl1pPr algn="ctr">
              <a:defRPr/>
            </a:lvl1pPr>
          </a:lstStyle>
          <a:p>
            <a:r>
              <a:rPr lang="en-US"/>
              <a:t>Click icon to add picture</a:t>
            </a:r>
            <a:endParaRPr lang="en-GB" dirty="0"/>
          </a:p>
        </p:txBody>
      </p:sp>
      <p:pic>
        <p:nvPicPr>
          <p:cNvPr id="11" name="Picture 10" descr="UoS-LOGO-WHITE-236px.png"/>
          <p:cNvPicPr>
            <a:picLocks noChangeAspect="1"/>
          </p:cNvPicPr>
          <p:nvPr/>
        </p:nvPicPr>
        <p:blipFill>
          <a:blip r:embed="rId2" cstate="print"/>
          <a:stretch>
            <a:fillRect/>
          </a:stretch>
        </p:blipFill>
        <p:spPr>
          <a:xfrm>
            <a:off x="595202" y="6235200"/>
            <a:ext cx="1918049" cy="359634"/>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8723124" y="6408000"/>
            <a:ext cx="3456000" cy="223448"/>
          </a:xfrm>
          <a:prstGeom prst="rect">
            <a:avLst/>
          </a:prstGeom>
        </p:spPr>
      </p:pic>
      <p:grpSp>
        <p:nvGrpSpPr>
          <p:cNvPr id="10" name="Group 9"/>
          <p:cNvGrpSpPr/>
          <p:nvPr/>
        </p:nvGrpSpPr>
        <p:grpSpPr>
          <a:xfrm>
            <a:off x="477319" y="1877327"/>
            <a:ext cx="3873600" cy="96175"/>
            <a:chOff x="357989" y="1877324"/>
            <a:chExt cx="2905200" cy="96175"/>
          </a:xfrm>
        </p:grpSpPr>
        <p:cxnSp>
          <p:nvCxnSpPr>
            <p:cNvPr id="12" name="Straight Connector 11"/>
            <p:cNvCxnSpPr/>
            <p:nvPr/>
          </p:nvCxnSpPr>
          <p:spPr>
            <a:xfrm>
              <a:off x="357989" y="1877324"/>
              <a:ext cx="2905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lide (No Image)">
    <p:bg>
      <p:bgPr>
        <a:solidFill>
          <a:srgbClr val="8EBB38"/>
        </a:solid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grpSp>
        <p:nvGrpSpPr>
          <p:cNvPr id="8" name="Group 7"/>
          <p:cNvGrpSpPr/>
          <p:nvPr/>
        </p:nvGrpSpPr>
        <p:grpSpPr>
          <a:xfrm>
            <a:off x="477725" y="1877325"/>
            <a:ext cx="11712000" cy="96175"/>
            <a:chOff x="358294" y="1877324"/>
            <a:chExt cx="8784000" cy="96175"/>
          </a:xfrm>
        </p:grpSpPr>
        <p:cxnSp>
          <p:nvCxnSpPr>
            <p:cNvPr id="10" name="Straight Connector 9"/>
            <p:cNvCxnSpPr/>
            <p:nvPr/>
          </p:nvCxnSpPr>
          <p:spPr>
            <a:xfrm>
              <a:off x="358294" y="1877324"/>
              <a:ext cx="878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600168" y="1973663"/>
            <a:ext cx="10992000" cy="864000"/>
          </a:xfrm>
        </p:spPr>
        <p:txBody>
          <a:bodyPr/>
          <a:lstStyle>
            <a:lvl1pPr>
              <a:lnSpc>
                <a:spcPts val="3400"/>
              </a:lnSpc>
              <a:defRPr sz="3400">
                <a:solidFill>
                  <a:schemeClr val="bg1"/>
                </a:solidFill>
              </a:defRPr>
            </a:lvl1pPr>
          </a:lstStyle>
          <a:p>
            <a:r>
              <a:rPr lang="en-US" noProof="0"/>
              <a:t>Click to edit Master title style</a:t>
            </a:r>
            <a:endParaRPr lang="en-GB" noProof="0" dirty="0"/>
          </a:p>
        </p:txBody>
      </p:sp>
      <p:sp>
        <p:nvSpPr>
          <p:cNvPr id="3" name="Subtitle 2"/>
          <p:cNvSpPr>
            <a:spLocks noGrp="1"/>
          </p:cNvSpPr>
          <p:nvPr>
            <p:ph type="subTitle" idx="1" hasCustomPrompt="1"/>
          </p:nvPr>
        </p:nvSpPr>
        <p:spPr>
          <a:xfrm>
            <a:off x="600167" y="2881399"/>
            <a:ext cx="10992000" cy="720000"/>
          </a:xfrm>
        </p:spPr>
        <p:txBody>
          <a:bodyPr/>
          <a:lstStyle>
            <a:lvl1pPr marL="0" indent="0" algn="l">
              <a:lnSpc>
                <a:spcPts val="1900"/>
              </a:lnSpc>
              <a:buNone/>
              <a:defRPr sz="1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a:t>
            </a:r>
            <a:br>
              <a:rPr lang="en-GB" noProof="0" dirty="0"/>
            </a:br>
            <a:r>
              <a:rPr lang="en-GB" noProof="0" dirty="0"/>
              <a:t>subtitle style</a:t>
            </a:r>
          </a:p>
        </p:txBody>
      </p:sp>
      <p:sp>
        <p:nvSpPr>
          <p:cNvPr id="9" name="Text Placeholder 8"/>
          <p:cNvSpPr>
            <a:spLocks noGrp="1"/>
          </p:cNvSpPr>
          <p:nvPr>
            <p:ph type="body" sz="quarter" idx="13"/>
          </p:nvPr>
        </p:nvSpPr>
        <p:spPr>
          <a:xfrm>
            <a:off x="600168" y="3629942"/>
            <a:ext cx="10992000" cy="252000"/>
          </a:xfrm>
        </p:spPr>
        <p:txBody>
          <a:bodyPr/>
          <a:lstStyle>
            <a:lvl1pPr>
              <a:lnSpc>
                <a:spcPts val="1900"/>
              </a:lnSpc>
              <a:spcAft>
                <a:spcPts val="0"/>
              </a:spcAft>
              <a:defRPr sz="14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a:t>Click to edit Master text styles</a:t>
            </a:r>
          </a:p>
        </p:txBody>
      </p:sp>
      <p:sp>
        <p:nvSpPr>
          <p:cNvPr id="11" name="Text Placeholder 10"/>
          <p:cNvSpPr>
            <a:spLocks noGrp="1"/>
          </p:cNvSpPr>
          <p:nvPr>
            <p:ph type="body" sz="quarter" idx="14"/>
          </p:nvPr>
        </p:nvSpPr>
        <p:spPr>
          <a:xfrm>
            <a:off x="600168" y="3848302"/>
            <a:ext cx="10992000" cy="252000"/>
          </a:xfrm>
        </p:spPr>
        <p:txBody>
          <a:bodyPr/>
          <a:lstStyle>
            <a:lvl1pPr>
              <a:lnSpc>
                <a:spcPts val="1900"/>
              </a:lnSpc>
              <a:spcAft>
                <a:spcPts val="0"/>
              </a:spcAft>
              <a:defRPr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a:t>Click to edit Master text styles</a:t>
            </a:r>
          </a:p>
        </p:txBody>
      </p:sp>
      <p:pic>
        <p:nvPicPr>
          <p:cNvPr id="13" name="Picture 12" descr="UoS-LOGO-WHITE-236px.png"/>
          <p:cNvPicPr>
            <a:picLocks noChangeAspect="1"/>
          </p:cNvPicPr>
          <p:nvPr/>
        </p:nvPicPr>
        <p:blipFill>
          <a:blip r:embed="rId2" cstate="print"/>
          <a:stretch>
            <a:fillRect/>
          </a:stretch>
        </p:blipFill>
        <p:spPr>
          <a:xfrm>
            <a:off x="8784297" y="444172"/>
            <a:ext cx="2832000" cy="531000"/>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8723124" y="6408000"/>
            <a:ext cx="3456000" cy="223448"/>
          </a:xfrm>
          <a:prstGeom prst="rect">
            <a:avLst/>
          </a:prstGeom>
        </p:spPr>
      </p:pic>
    </p:spTree>
    <p:extLst>
      <p:ext uri="{BB962C8B-B14F-4D97-AF65-F5344CB8AC3E}">
        <p14:creationId xmlns:p14="http://schemas.microsoft.com/office/powerpoint/2010/main" val="39735941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Slide (Image)">
    <p:bg>
      <p:bgPr>
        <a:solidFill>
          <a:srgbClr val="8EBB38"/>
        </a:solid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p:nvPr>
        </p:nvSpPr>
        <p:spPr>
          <a:xfrm>
            <a:off x="576000" y="1970402"/>
            <a:ext cx="3456000" cy="1188000"/>
          </a:xfrm>
        </p:spPr>
        <p:txBody>
          <a:bodyPr/>
          <a:lstStyle>
            <a:lvl1pPr>
              <a:defRPr>
                <a:solidFill>
                  <a:schemeClr val="bg1"/>
                </a:solidFill>
              </a:defRPr>
            </a:lvl1pPr>
          </a:lstStyle>
          <a:p>
            <a:r>
              <a:rPr lang="en-US" noProof="0"/>
              <a:t>Click to edit Master title style</a:t>
            </a:r>
            <a:endParaRPr lang="en-GB" noProof="0" dirty="0"/>
          </a:p>
        </p:txBody>
      </p:sp>
      <p:sp>
        <p:nvSpPr>
          <p:cNvPr id="3" name="Content Placeholder 2"/>
          <p:cNvSpPr>
            <a:spLocks noGrp="1"/>
          </p:cNvSpPr>
          <p:nvPr>
            <p:ph idx="1"/>
          </p:nvPr>
        </p:nvSpPr>
        <p:spPr>
          <a:xfrm>
            <a:off x="576000" y="3160722"/>
            <a:ext cx="3456000" cy="2700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Picture Placeholder 8"/>
          <p:cNvSpPr>
            <a:spLocks noGrp="1"/>
          </p:cNvSpPr>
          <p:nvPr>
            <p:ph type="pic" sz="quarter" idx="13"/>
          </p:nvPr>
        </p:nvSpPr>
        <p:spPr>
          <a:xfrm>
            <a:off x="4344584" y="0"/>
            <a:ext cx="7848000" cy="5976000"/>
          </a:xfrm>
          <a:solidFill>
            <a:schemeClr val="bg1"/>
          </a:solidFill>
        </p:spPr>
        <p:txBody>
          <a:bodyPr/>
          <a:lstStyle>
            <a:lvl1pPr algn="ctr">
              <a:defRPr/>
            </a:lvl1pPr>
          </a:lstStyle>
          <a:p>
            <a:r>
              <a:rPr lang="en-US"/>
              <a:t>Click icon to add picture</a:t>
            </a:r>
            <a:endParaRPr lang="en-GB" dirty="0"/>
          </a:p>
        </p:txBody>
      </p:sp>
      <p:pic>
        <p:nvPicPr>
          <p:cNvPr id="11" name="Picture 10" descr="UoS-LOGO-WHITE-236px.png"/>
          <p:cNvPicPr>
            <a:picLocks noChangeAspect="1"/>
          </p:cNvPicPr>
          <p:nvPr/>
        </p:nvPicPr>
        <p:blipFill>
          <a:blip r:embed="rId2" cstate="print"/>
          <a:stretch>
            <a:fillRect/>
          </a:stretch>
        </p:blipFill>
        <p:spPr>
          <a:xfrm>
            <a:off x="595201" y="6235200"/>
            <a:ext cx="1918049" cy="359634"/>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8723124" y="6408000"/>
            <a:ext cx="3456000" cy="223448"/>
          </a:xfrm>
          <a:prstGeom prst="rect">
            <a:avLst/>
          </a:prstGeom>
        </p:spPr>
      </p:pic>
      <p:grpSp>
        <p:nvGrpSpPr>
          <p:cNvPr id="10" name="Group 9"/>
          <p:cNvGrpSpPr/>
          <p:nvPr/>
        </p:nvGrpSpPr>
        <p:grpSpPr>
          <a:xfrm>
            <a:off x="477319" y="1877325"/>
            <a:ext cx="3873600" cy="96175"/>
            <a:chOff x="357989" y="1877324"/>
            <a:chExt cx="2905200" cy="96175"/>
          </a:xfrm>
        </p:grpSpPr>
        <p:cxnSp>
          <p:nvCxnSpPr>
            <p:cNvPr id="12" name="Straight Connector 11"/>
            <p:cNvCxnSpPr/>
            <p:nvPr/>
          </p:nvCxnSpPr>
          <p:spPr>
            <a:xfrm>
              <a:off x="357989" y="1877324"/>
              <a:ext cx="2905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942976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ection Slide (No Image)">
    <p:bg>
      <p:bgPr>
        <a:solidFill>
          <a:srgbClr val="8EBB38"/>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grpSp>
        <p:nvGrpSpPr>
          <p:cNvPr id="12" name="Group 11"/>
          <p:cNvGrpSpPr/>
          <p:nvPr/>
        </p:nvGrpSpPr>
        <p:grpSpPr>
          <a:xfrm>
            <a:off x="477725" y="1877325"/>
            <a:ext cx="11712000" cy="96175"/>
            <a:chOff x="358294" y="1877324"/>
            <a:chExt cx="8784000" cy="96175"/>
          </a:xfrm>
        </p:grpSpPr>
        <p:cxnSp>
          <p:nvCxnSpPr>
            <p:cNvPr id="13" name="Straight Connector 12"/>
            <p:cNvCxnSpPr/>
            <p:nvPr/>
          </p:nvCxnSpPr>
          <p:spPr>
            <a:xfrm>
              <a:off x="358294" y="1877324"/>
              <a:ext cx="878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576000" y="1970402"/>
            <a:ext cx="11040000" cy="1188000"/>
          </a:xfrm>
        </p:spPr>
        <p:txBody>
          <a:bodyPr/>
          <a:lstStyle>
            <a:lvl1pPr>
              <a:defRPr>
                <a:solidFill>
                  <a:schemeClr val="bg1"/>
                </a:solidFill>
              </a:defRPr>
            </a:lvl1pPr>
          </a:lstStyle>
          <a:p>
            <a:r>
              <a:rPr lang="en-US" noProof="0"/>
              <a:t>Click to edit Master title style</a:t>
            </a:r>
            <a:endParaRPr lang="en-GB" noProof="0" dirty="0"/>
          </a:p>
        </p:txBody>
      </p:sp>
      <p:sp>
        <p:nvSpPr>
          <p:cNvPr id="3" name="Content Placeholder 2"/>
          <p:cNvSpPr>
            <a:spLocks noGrp="1"/>
          </p:cNvSpPr>
          <p:nvPr>
            <p:ph idx="1"/>
          </p:nvPr>
        </p:nvSpPr>
        <p:spPr>
          <a:xfrm>
            <a:off x="576000" y="3160722"/>
            <a:ext cx="11040000" cy="2700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11" name="Picture 10" descr="UoS-LOGO-WHITE-236px.png"/>
          <p:cNvPicPr>
            <a:picLocks noChangeAspect="1"/>
          </p:cNvPicPr>
          <p:nvPr/>
        </p:nvPicPr>
        <p:blipFill>
          <a:blip r:embed="rId2" cstate="print"/>
          <a:stretch>
            <a:fillRect/>
          </a:stretch>
        </p:blipFill>
        <p:spPr>
          <a:xfrm>
            <a:off x="595201" y="6235200"/>
            <a:ext cx="1918049" cy="359634"/>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8723124" y="6408000"/>
            <a:ext cx="3456000" cy="223448"/>
          </a:xfrm>
          <a:prstGeom prst="rect">
            <a:avLst/>
          </a:prstGeom>
        </p:spPr>
      </p:pic>
    </p:spTree>
    <p:extLst>
      <p:ext uri="{BB962C8B-B14F-4D97-AF65-F5344CB8AC3E}">
        <p14:creationId xmlns:p14="http://schemas.microsoft.com/office/powerpoint/2010/main" val="23588155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Large Imag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880" y="6235016"/>
            <a:ext cx="2080345" cy="410348"/>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8866896" y="6375547"/>
            <a:ext cx="3325688" cy="293442"/>
          </a:xfrm>
          <a:prstGeom prst="rect">
            <a:avLst/>
          </a:prstGeom>
        </p:spPr>
      </p:pic>
      <p:sp>
        <p:nvSpPr>
          <p:cNvPr id="10" name="Rectangle 9"/>
          <p:cNvSpPr/>
          <p:nvPr/>
        </p:nvSpPr>
        <p:spPr>
          <a:xfrm>
            <a:off x="0" y="0"/>
            <a:ext cx="4344584" cy="5976000"/>
          </a:xfrm>
          <a:prstGeom prst="rect">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p:nvPr>
        </p:nvSpPr>
        <p:spPr>
          <a:xfrm>
            <a:off x="576000" y="431400"/>
            <a:ext cx="3456000" cy="1332000"/>
          </a:xfrm>
        </p:spPr>
        <p:txBody>
          <a:bodyPr/>
          <a:lstStyle>
            <a:lvl1pPr>
              <a:defRPr>
                <a:solidFill>
                  <a:schemeClr val="bg1"/>
                </a:solidFill>
              </a:defRPr>
            </a:lvl1pPr>
          </a:lstStyle>
          <a:p>
            <a:r>
              <a:rPr lang="en-US" noProof="0"/>
              <a:t>Click to edit Master title style</a:t>
            </a:r>
            <a:endParaRPr lang="en-GB" noProof="0" dirty="0"/>
          </a:p>
        </p:txBody>
      </p:sp>
      <p:sp>
        <p:nvSpPr>
          <p:cNvPr id="3" name="Content Placeholder 2"/>
          <p:cNvSpPr>
            <a:spLocks noGrp="1"/>
          </p:cNvSpPr>
          <p:nvPr>
            <p:ph idx="1"/>
          </p:nvPr>
        </p:nvSpPr>
        <p:spPr>
          <a:xfrm>
            <a:off x="576000" y="1827406"/>
            <a:ext cx="3456000" cy="4032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Picture Placeholder 8"/>
          <p:cNvSpPr>
            <a:spLocks noGrp="1"/>
          </p:cNvSpPr>
          <p:nvPr>
            <p:ph type="pic" sz="quarter" idx="13" hasCustomPrompt="1"/>
          </p:nvPr>
        </p:nvSpPr>
        <p:spPr>
          <a:xfrm>
            <a:off x="4344584" y="0"/>
            <a:ext cx="7848000" cy="5976000"/>
          </a:xfr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Tree>
    <p:extLst>
      <p:ext uri="{BB962C8B-B14F-4D97-AF65-F5344CB8AC3E}">
        <p14:creationId xmlns:p14="http://schemas.microsoft.com/office/powerpoint/2010/main" val="4698553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Text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noProof="0"/>
              <a:t>Click to edit Master title style</a:t>
            </a:r>
            <a:endParaRPr lang="en-GB" noProof="0" dirty="0"/>
          </a:p>
        </p:txBody>
      </p:sp>
      <p:sp>
        <p:nvSpPr>
          <p:cNvPr id="3" name="Content Placeholder 2"/>
          <p:cNvSpPr>
            <a:spLocks noGrp="1"/>
          </p:cNvSpPr>
          <p:nvPr>
            <p:ph idx="1"/>
          </p:nvPr>
        </p:nvSpPr>
        <p:spPr/>
        <p:txBody>
          <a:bodyPr/>
          <a:lstStyle>
            <a:lvl1pPr>
              <a:defRPr>
                <a:solidFill>
                  <a:srgbClr val="746E64"/>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solidFill>
                  <a:srgbClr val="746E64"/>
                </a:solidFill>
              </a:defRPr>
            </a:lvl4pPr>
            <a:lvl5pPr>
              <a:defRPr>
                <a:solidFill>
                  <a:srgbClr val="746E64"/>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Picture Placeholder 8"/>
          <p:cNvSpPr>
            <a:spLocks noGrp="1"/>
          </p:cNvSpPr>
          <p:nvPr>
            <p:ph type="pic" sz="quarter" idx="13"/>
          </p:nvPr>
        </p:nvSpPr>
        <p:spPr>
          <a:xfrm>
            <a:off x="6215235" y="0"/>
            <a:ext cx="5952000" cy="5976000"/>
          </a:xfrm>
        </p:spPr>
        <p:txBody>
          <a:bodyPr/>
          <a:lstStyle>
            <a:lvl1pPr>
              <a:defRPr baseline="0"/>
            </a:lvl1pPr>
          </a:lstStyle>
          <a:p>
            <a:r>
              <a:rPr lang="en-US"/>
              <a:t>Click icon to add picture</a:t>
            </a: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880" y="6235016"/>
            <a:ext cx="2080345" cy="410348"/>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8866896" y="6375547"/>
            <a:ext cx="3325688" cy="293442"/>
          </a:xfrm>
          <a:prstGeom prst="rect">
            <a:avLst/>
          </a:prstGeom>
        </p:spPr>
      </p:pic>
    </p:spTree>
    <p:extLst>
      <p:ext uri="{BB962C8B-B14F-4D97-AF65-F5344CB8AC3E}">
        <p14:creationId xmlns:p14="http://schemas.microsoft.com/office/powerpoint/2010/main" val="36496415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Text, Image, &amp; Quote)">
    <p:spTree>
      <p:nvGrpSpPr>
        <p:cNvPr id="1" name=""/>
        <p:cNvGrpSpPr/>
        <p:nvPr/>
      </p:nvGrpSpPr>
      <p:grpSpPr>
        <a:xfrm>
          <a:off x="0" y="0"/>
          <a:ext cx="0" cy="0"/>
          <a:chOff x="0" y="0"/>
          <a:chExt cx="0" cy="0"/>
        </a:xfrm>
      </p:grpSpPr>
      <p:sp>
        <p:nvSpPr>
          <p:cNvPr id="10" name="Rectangle 9"/>
          <p:cNvSpPr/>
          <p:nvPr/>
        </p:nvSpPr>
        <p:spPr>
          <a:xfrm>
            <a:off x="6215234" y="3744000"/>
            <a:ext cx="5952001" cy="2223406"/>
          </a:xfrm>
          <a:prstGeom prst="rect">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p:nvPr>
        </p:nvSpPr>
        <p:spPr/>
        <p:txBody>
          <a:bodyPr/>
          <a:lstStyle>
            <a:lvl1pPr>
              <a:defRPr>
                <a:solidFill>
                  <a:schemeClr val="tx2"/>
                </a:solidFill>
              </a:defRPr>
            </a:lvl1pPr>
          </a:lstStyle>
          <a:p>
            <a:r>
              <a:rPr lang="en-US" noProof="0"/>
              <a:t>Click to edit Master title style</a:t>
            </a:r>
            <a:endParaRPr lang="en-GB" noProof="0" dirty="0"/>
          </a:p>
        </p:txBody>
      </p:sp>
      <p:sp>
        <p:nvSpPr>
          <p:cNvPr id="3" name="Content Placeholder 2"/>
          <p:cNvSpPr>
            <a:spLocks noGrp="1"/>
          </p:cNvSpPr>
          <p:nvPr>
            <p:ph idx="1"/>
          </p:nvPr>
        </p:nvSpPr>
        <p:spPr/>
        <p:txBody>
          <a:bodyPr/>
          <a:lstStyle>
            <a:lvl1pPr>
              <a:lnSpc>
                <a:spcPts val="2800"/>
              </a:lnSpc>
              <a:defRPr sz="2400" b="0">
                <a:solidFill>
                  <a:srgbClr val="746E64"/>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solidFill>
                  <a:srgbClr val="746E64"/>
                </a:solidFill>
              </a:defRPr>
            </a:lvl4pPr>
            <a:lvl5pPr>
              <a:defRPr>
                <a:solidFill>
                  <a:srgbClr val="746E64"/>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Picture Placeholder 8"/>
          <p:cNvSpPr>
            <a:spLocks noGrp="1"/>
          </p:cNvSpPr>
          <p:nvPr>
            <p:ph type="pic" sz="quarter" idx="13" hasCustomPrompt="1"/>
          </p:nvPr>
        </p:nvSpPr>
        <p:spPr>
          <a:xfrm>
            <a:off x="6215235" y="0"/>
            <a:ext cx="5952000" cy="3744000"/>
          </a:xfrm>
        </p:spPr>
        <p:txBody>
          <a:bodyPr/>
          <a:lstStyle>
            <a:lvl1pPr>
              <a:defRPr/>
            </a:lvl1pPr>
          </a:lstStyle>
          <a:p>
            <a:r>
              <a:rPr lang="en-US" dirty="0"/>
              <a:t>                        </a:t>
            </a:r>
          </a:p>
          <a:p>
            <a:endParaRPr lang="en-US" dirty="0"/>
          </a:p>
          <a:p>
            <a:endParaRPr lang="en-US" dirty="0"/>
          </a:p>
          <a:p>
            <a:endParaRPr lang="en-US" dirty="0"/>
          </a:p>
          <a:p>
            <a:r>
              <a:rPr lang="en-US" dirty="0"/>
              <a:t>	Click icon to add picture</a:t>
            </a:r>
            <a:endParaRPr lang="en-GB" dirty="0"/>
          </a:p>
        </p:txBody>
      </p:sp>
      <p:sp>
        <p:nvSpPr>
          <p:cNvPr id="11" name="Text Placeholder 10"/>
          <p:cNvSpPr>
            <a:spLocks noGrp="1"/>
          </p:cNvSpPr>
          <p:nvPr>
            <p:ph type="body" sz="quarter" idx="14" hasCustomPrompt="1"/>
          </p:nvPr>
        </p:nvSpPr>
        <p:spPr>
          <a:xfrm>
            <a:off x="6596387" y="3937703"/>
            <a:ext cx="5189692" cy="1836000"/>
          </a:xfrm>
        </p:spPr>
        <p:txBody>
          <a:bodyPr/>
          <a:lstStyle>
            <a:lvl1pPr>
              <a:lnSpc>
                <a:spcPts val="2000"/>
              </a:lnSpc>
              <a:spcBef>
                <a:spcPts val="0"/>
              </a:spcBef>
              <a:spcAft>
                <a:spcPts val="0"/>
              </a:spcAft>
              <a:defRPr sz="7200" b="0" baseline="-30000">
                <a:solidFill>
                  <a:schemeClr val="bg1"/>
                </a:solidFill>
              </a:defRPr>
            </a:lvl1pPr>
            <a:lvl2pPr marL="270000" indent="0">
              <a:lnSpc>
                <a:spcPts val="2000"/>
              </a:lnSpc>
              <a:defRPr sz="1800">
                <a:solidFill>
                  <a:schemeClr val="bg1"/>
                </a:solidFill>
              </a:defRPr>
            </a:lvl2pPr>
            <a:lvl3pPr marL="0" indent="0" algn="r">
              <a:lnSpc>
                <a:spcPts val="2000"/>
              </a:lnSpc>
              <a:buNone/>
              <a:defRPr sz="7200" baseline="-36000">
                <a:solidFill>
                  <a:schemeClr val="bg1"/>
                </a:solidFill>
              </a:defRPr>
            </a:lvl3pPr>
            <a:lvl4pPr marL="269875" indent="0">
              <a:buNone/>
              <a:defRPr sz="1050" b="1">
                <a:solidFill>
                  <a:schemeClr val="bg1"/>
                </a:solidFill>
              </a:defRPr>
            </a:lvl4pPr>
            <a:lvl5pPr>
              <a:buNone/>
              <a:defRPr>
                <a:solidFill>
                  <a:schemeClr val="bg1"/>
                </a:solidFill>
              </a:defRPr>
            </a:lvl5pPr>
          </a:lstStyle>
          <a:p>
            <a:pPr lvl="0"/>
            <a:r>
              <a:rPr lang="en-US" dirty="0"/>
              <a:t>“</a:t>
            </a:r>
          </a:p>
          <a:p>
            <a:pPr lvl="1"/>
            <a:r>
              <a:rPr lang="en-US" dirty="0"/>
              <a:t>Second level</a:t>
            </a:r>
          </a:p>
          <a:p>
            <a:pPr lvl="2"/>
            <a:r>
              <a:rPr lang="en-US" dirty="0"/>
              <a:t>”</a:t>
            </a:r>
          </a:p>
          <a:p>
            <a:pPr lvl="3"/>
            <a:r>
              <a:rPr lang="en-US" dirty="0"/>
              <a:t>Fourth level</a:t>
            </a:r>
            <a:endParaRPr lang="en-GB"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880" y="6235016"/>
            <a:ext cx="2080345" cy="410348"/>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8866896" y="6375547"/>
            <a:ext cx="3325688" cy="293442"/>
          </a:xfrm>
          <a:prstGeom prst="rect">
            <a:avLst/>
          </a:prstGeom>
        </p:spPr>
      </p:pic>
    </p:spTree>
    <p:extLst>
      <p:ext uri="{BB962C8B-B14F-4D97-AF65-F5344CB8AC3E}">
        <p14:creationId xmlns:p14="http://schemas.microsoft.com/office/powerpoint/2010/main" val="9242835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a:xfrm>
            <a:off x="576000" y="431400"/>
            <a:ext cx="11040000" cy="1332000"/>
          </a:xfrm>
        </p:spPr>
        <p:txBody>
          <a:bodyPr/>
          <a:lstStyle>
            <a:lvl1pPr>
              <a:defRPr>
                <a:solidFill>
                  <a:schemeClr val="tx2"/>
                </a:solidFill>
              </a:defRPr>
            </a:lvl1pPr>
          </a:lstStyle>
          <a:p>
            <a:r>
              <a:rPr lang="en-US" noProof="0"/>
              <a:t>Click to edit Master title style</a:t>
            </a:r>
            <a:endParaRPr lang="en-GB" noProof="0" dirty="0"/>
          </a:p>
        </p:txBody>
      </p:sp>
      <p:sp>
        <p:nvSpPr>
          <p:cNvPr id="3" name="Content Placeholder 2"/>
          <p:cNvSpPr>
            <a:spLocks noGrp="1"/>
          </p:cNvSpPr>
          <p:nvPr>
            <p:ph idx="1"/>
          </p:nvPr>
        </p:nvSpPr>
        <p:spPr>
          <a:xfrm>
            <a:off x="576000" y="1827406"/>
            <a:ext cx="11040000" cy="4140000"/>
          </a:xfrm>
        </p:spPr>
        <p:txBody>
          <a:bodyPr/>
          <a:lstStyle>
            <a:lvl1pPr>
              <a:lnSpc>
                <a:spcPts val="2800"/>
              </a:lnSpc>
              <a:defRPr sz="2400" b="0">
                <a:solidFill>
                  <a:schemeClr val="bg2">
                    <a:lumMod val="50000"/>
                  </a:schemeClr>
                </a:solidFill>
              </a:defRPr>
            </a:lvl1pPr>
            <a:lvl3pPr marL="216000" indent="-216000">
              <a:defRPr/>
            </a:lvl3pPr>
            <a:lvl4pPr marL="396000" indent="-216000">
              <a:buFont typeface="Symbol" pitchFamily="18" charset="2"/>
              <a:buChar char=""/>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880" y="6235016"/>
            <a:ext cx="2080345" cy="410348"/>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8866896" y="6375547"/>
            <a:ext cx="3325688" cy="293442"/>
          </a:xfrm>
          <a:prstGeom prst="rect">
            <a:avLst/>
          </a:prstGeom>
        </p:spPr>
      </p:pic>
    </p:spTree>
    <p:extLst>
      <p:ext uri="{BB962C8B-B14F-4D97-AF65-F5344CB8AC3E}">
        <p14:creationId xmlns:p14="http://schemas.microsoft.com/office/powerpoint/2010/main" val="11443961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Text and Image Elements)">
    <p:spTree>
      <p:nvGrpSpPr>
        <p:cNvPr id="1" name=""/>
        <p:cNvGrpSpPr/>
        <p:nvPr/>
      </p:nvGrpSpPr>
      <p:grpSpPr>
        <a:xfrm>
          <a:off x="0" y="0"/>
          <a:ext cx="0" cy="0"/>
          <a:chOff x="0" y="0"/>
          <a:chExt cx="0" cy="0"/>
        </a:xfrm>
      </p:grpSpPr>
      <p:sp>
        <p:nvSpPr>
          <p:cNvPr id="16" name="Rectangle 15"/>
          <p:cNvSpPr/>
          <p:nvPr/>
        </p:nvSpPr>
        <p:spPr>
          <a:xfrm>
            <a:off x="0" y="0"/>
            <a:ext cx="6287997" cy="59760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4" name="Rectangle 13"/>
          <p:cNvSpPr/>
          <p:nvPr/>
        </p:nvSpPr>
        <p:spPr>
          <a:xfrm>
            <a:off x="6229961" y="0"/>
            <a:ext cx="5962039" cy="59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p:nvPr>
        </p:nvSpPr>
        <p:spPr>
          <a:xfrm>
            <a:off x="7137977" y="431400"/>
            <a:ext cx="4464000" cy="1332000"/>
          </a:xfrm>
        </p:spPr>
        <p:txBody>
          <a:bodyPr/>
          <a:lstStyle>
            <a:lvl1pPr>
              <a:defRPr>
                <a:solidFill>
                  <a:schemeClr val="bg1"/>
                </a:solidFill>
              </a:defRPr>
            </a:lvl1pPr>
          </a:lstStyle>
          <a:p>
            <a:r>
              <a:rPr lang="en-US" noProof="0"/>
              <a:t>Click to edit Master title style</a:t>
            </a:r>
            <a:endParaRPr lang="en-GB" noProof="0" dirty="0"/>
          </a:p>
        </p:txBody>
      </p:sp>
      <p:sp>
        <p:nvSpPr>
          <p:cNvPr id="3" name="Content Placeholder 2"/>
          <p:cNvSpPr>
            <a:spLocks noGrp="1"/>
          </p:cNvSpPr>
          <p:nvPr>
            <p:ph idx="1"/>
          </p:nvPr>
        </p:nvSpPr>
        <p:spPr>
          <a:xfrm>
            <a:off x="7139444" y="1809988"/>
            <a:ext cx="4464000" cy="3996000"/>
          </a:xfrm>
        </p:spPr>
        <p:txBody>
          <a:bodyPr/>
          <a:lstStyle>
            <a:lvl1pPr>
              <a:lnSpc>
                <a:spcPts val="2200"/>
              </a:lnSpc>
              <a:defRPr sz="1600" b="1">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Picture Placeholder 8"/>
          <p:cNvSpPr>
            <a:spLocks noGrp="1"/>
          </p:cNvSpPr>
          <p:nvPr>
            <p:ph type="pic" sz="quarter" idx="13" hasCustomPrompt="1"/>
          </p:nvPr>
        </p:nvSpPr>
        <p:spPr>
          <a:xfrm>
            <a:off x="623392" y="404664"/>
            <a:ext cx="4992555" cy="5400600"/>
          </a:xfrm>
        </p:spPr>
        <p:txBody>
          <a:bodyPr/>
          <a:lstStyle>
            <a:lvl1pPr>
              <a:defRPr>
                <a:solidFill>
                  <a:schemeClr val="bg1"/>
                </a:solidFill>
              </a:defRPr>
            </a:lvl1pPr>
          </a:lstStyle>
          <a:p>
            <a:r>
              <a:rPr lang="en-US" dirty="0"/>
              <a:t>	</a:t>
            </a:r>
          </a:p>
          <a:p>
            <a:endParaRPr lang="en-US" dirty="0"/>
          </a:p>
          <a:p>
            <a:endParaRPr lang="en-US" dirty="0"/>
          </a:p>
          <a:p>
            <a:endParaRPr lang="en-US" dirty="0"/>
          </a:p>
          <a:p>
            <a:endParaRPr lang="en-US" dirty="0"/>
          </a:p>
          <a:p>
            <a:endParaRPr lang="en-US" dirty="0"/>
          </a:p>
          <a:p>
            <a:r>
              <a:rPr lang="en-US" dirty="0"/>
              <a:t>	Click icon to add picture</a:t>
            </a:r>
            <a:endParaRPr lang="en-GB"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880" y="6235016"/>
            <a:ext cx="2080345" cy="410348"/>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8866896" y="6375547"/>
            <a:ext cx="3325688" cy="293442"/>
          </a:xfrm>
          <a:prstGeom prst="rect">
            <a:avLst/>
          </a:prstGeom>
        </p:spPr>
      </p:pic>
    </p:spTree>
    <p:extLst>
      <p:ext uri="{BB962C8B-B14F-4D97-AF65-F5344CB8AC3E}">
        <p14:creationId xmlns:p14="http://schemas.microsoft.com/office/powerpoint/2010/main" val="18837463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84896" y="6250165"/>
            <a:ext cx="5048920" cy="365125"/>
          </a:xfrm>
          <a:prstGeom prst="rect">
            <a:avLst/>
          </a:prstGeom>
        </p:spPr>
        <p:txBody>
          <a:bodyPr/>
          <a:lstStyle/>
          <a:p>
            <a:pPr>
              <a:defRPr/>
            </a:pPr>
            <a:endParaRPr lang="en-GB">
              <a:solidFill>
                <a:srgbClr val="007935"/>
              </a:solidFill>
            </a:endParaRPr>
          </a:p>
        </p:txBody>
      </p:sp>
      <p:sp>
        <p:nvSpPr>
          <p:cNvPr id="5" name="Footer Placeholder 4"/>
          <p:cNvSpPr>
            <a:spLocks noGrp="1"/>
          </p:cNvSpPr>
          <p:nvPr>
            <p:ph type="ftr" sz="quarter" idx="11"/>
          </p:nvPr>
        </p:nvSpPr>
        <p:spPr>
          <a:xfrm>
            <a:off x="258185" y="6250165"/>
            <a:ext cx="5048921" cy="365125"/>
          </a:xfrm>
          <a:prstGeom prst="rect">
            <a:avLst/>
          </a:prstGeom>
        </p:spPr>
        <p:txBody>
          <a:bodyPr/>
          <a:lstStyle/>
          <a:p>
            <a:pPr>
              <a:defRPr/>
            </a:pPr>
            <a:endParaRPr lang="en-GB">
              <a:solidFill>
                <a:srgbClr val="007935"/>
              </a:solidFill>
            </a:endParaRPr>
          </a:p>
        </p:txBody>
      </p:sp>
      <p:sp>
        <p:nvSpPr>
          <p:cNvPr id="6" name="Slide Number Placeholder 5"/>
          <p:cNvSpPr>
            <a:spLocks noGrp="1"/>
          </p:cNvSpPr>
          <p:nvPr>
            <p:ph type="sldNum" sz="quarter" idx="12"/>
          </p:nvPr>
        </p:nvSpPr>
        <p:spPr>
          <a:xfrm>
            <a:off x="5321451" y="6250164"/>
            <a:ext cx="1549101" cy="365125"/>
          </a:xfrm>
          <a:prstGeom prst="rect">
            <a:avLst/>
          </a:prstGeom>
        </p:spPr>
        <p:txBody>
          <a:bodyPr/>
          <a:lstStyle/>
          <a:p>
            <a:pPr>
              <a:defRPr/>
            </a:pPr>
            <a:fld id="{F0D91910-0007-485B-8F58-B30B2514A0CA}" type="slidenum">
              <a:rPr lang="en-GB" smtClean="0">
                <a:solidFill>
                  <a:srgbClr val="007935"/>
                </a:solidFill>
              </a:rPr>
              <a:pPr>
                <a:defRPr/>
              </a:pPr>
              <a:t>‹#›</a:t>
            </a:fld>
            <a:endParaRPr lang="en-GB">
              <a:solidFill>
                <a:srgbClr val="007935"/>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38163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7935"/>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7935"/>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7935"/>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7935"/>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7935"/>
                </a:solidFill>
              </a:endParaRPr>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884896" y="6250165"/>
            <a:ext cx="5048920" cy="365125"/>
          </a:xfrm>
          <a:prstGeom prst="rect">
            <a:avLst/>
          </a:prstGeom>
        </p:spPr>
        <p:txBody>
          <a:bodyPr/>
          <a:lstStyle/>
          <a:p>
            <a:endParaRPr lang="en-US">
              <a:solidFill>
                <a:srgbClr val="007935"/>
              </a:solidFill>
            </a:endParaRPr>
          </a:p>
        </p:txBody>
      </p:sp>
      <p:sp>
        <p:nvSpPr>
          <p:cNvPr id="5" name="Footer Placeholder 4"/>
          <p:cNvSpPr>
            <a:spLocks noGrp="1"/>
          </p:cNvSpPr>
          <p:nvPr>
            <p:ph type="ftr" sz="quarter" idx="11"/>
          </p:nvPr>
        </p:nvSpPr>
        <p:spPr>
          <a:xfrm>
            <a:off x="258185" y="6250165"/>
            <a:ext cx="5048921" cy="365125"/>
          </a:xfrm>
          <a:prstGeom prst="rect">
            <a:avLst/>
          </a:prstGeom>
        </p:spPr>
        <p:txBody>
          <a:bodyPr/>
          <a:lstStyle/>
          <a:p>
            <a:endParaRPr lang="en-US">
              <a:solidFill>
                <a:srgbClr val="007935"/>
              </a:solidFill>
            </a:endParaRPr>
          </a:p>
        </p:txBody>
      </p:sp>
      <p:sp>
        <p:nvSpPr>
          <p:cNvPr id="6" name="Slide Number Placeholder 5"/>
          <p:cNvSpPr>
            <a:spLocks noGrp="1"/>
          </p:cNvSpPr>
          <p:nvPr>
            <p:ph type="sldNum" sz="quarter" idx="12"/>
          </p:nvPr>
        </p:nvSpPr>
        <p:spPr>
          <a:xfrm>
            <a:off x="5321451" y="6250164"/>
            <a:ext cx="1549101" cy="365125"/>
          </a:xfrm>
          <a:prstGeom prst="rect">
            <a:avLst/>
          </a:prstGeom>
        </p:spPr>
        <p:txBody>
          <a:bodyPr/>
          <a:lstStyle/>
          <a:p>
            <a:fld id="{687D7A59-36E2-48B9-B146-C1E59501F63F}" type="slidenum">
              <a:rPr lang="en-US" smtClean="0">
                <a:solidFill>
                  <a:srgbClr val="007935"/>
                </a:solidFill>
              </a:rPr>
              <a:pPr/>
              <a:t>‹#›</a:t>
            </a:fld>
            <a:endParaRPr lang="en-US">
              <a:solidFill>
                <a:srgbClr val="007935"/>
              </a:solidFill>
            </a:endParaRPr>
          </a:p>
        </p:txBody>
      </p:sp>
    </p:spTree>
    <p:extLst>
      <p:ext uri="{BB962C8B-B14F-4D97-AF65-F5344CB8AC3E}">
        <p14:creationId xmlns:p14="http://schemas.microsoft.com/office/powerpoint/2010/main" val="2542904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Slide (No Image)">
    <p:bg>
      <p:bgPr>
        <a:solidFill>
          <a:srgbClr val="8EBB38"/>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alibri" pitchFamily="34" charset="0"/>
            </a:endParaRPr>
          </a:p>
        </p:txBody>
      </p:sp>
      <p:grpSp>
        <p:nvGrpSpPr>
          <p:cNvPr id="12" name="Group 11"/>
          <p:cNvGrpSpPr/>
          <p:nvPr/>
        </p:nvGrpSpPr>
        <p:grpSpPr>
          <a:xfrm>
            <a:off x="477725" y="1877327"/>
            <a:ext cx="11712000" cy="96175"/>
            <a:chOff x="358294" y="1877324"/>
            <a:chExt cx="8784000" cy="96175"/>
          </a:xfrm>
        </p:grpSpPr>
        <p:cxnSp>
          <p:nvCxnSpPr>
            <p:cNvPr id="13" name="Straight Connector 12"/>
            <p:cNvCxnSpPr/>
            <p:nvPr/>
          </p:nvCxnSpPr>
          <p:spPr>
            <a:xfrm>
              <a:off x="358294" y="1877324"/>
              <a:ext cx="878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576000" y="1970402"/>
            <a:ext cx="11040000" cy="1188000"/>
          </a:xfrm>
        </p:spPr>
        <p:txBody>
          <a:bodyPr/>
          <a:lstStyle>
            <a:lvl1pPr>
              <a:defRPr>
                <a:solidFill>
                  <a:schemeClr val="bg1"/>
                </a:solidFill>
              </a:defRPr>
            </a:lvl1pPr>
          </a:lstStyle>
          <a:p>
            <a:r>
              <a:rPr lang="en-US" noProof="0"/>
              <a:t>Click to edit Master title style</a:t>
            </a:r>
            <a:endParaRPr lang="en-GB" noProof="0" dirty="0"/>
          </a:p>
        </p:txBody>
      </p:sp>
      <p:sp>
        <p:nvSpPr>
          <p:cNvPr id="3" name="Content Placeholder 2"/>
          <p:cNvSpPr>
            <a:spLocks noGrp="1"/>
          </p:cNvSpPr>
          <p:nvPr>
            <p:ph idx="1"/>
          </p:nvPr>
        </p:nvSpPr>
        <p:spPr>
          <a:xfrm>
            <a:off x="576000" y="3160722"/>
            <a:ext cx="11040000" cy="2700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11" name="Picture 10" descr="UoS-LOGO-WHITE-236px.png"/>
          <p:cNvPicPr>
            <a:picLocks noChangeAspect="1"/>
          </p:cNvPicPr>
          <p:nvPr/>
        </p:nvPicPr>
        <p:blipFill>
          <a:blip r:embed="rId2" cstate="print"/>
          <a:stretch>
            <a:fillRect/>
          </a:stretch>
        </p:blipFill>
        <p:spPr>
          <a:xfrm>
            <a:off x="595202" y="6235200"/>
            <a:ext cx="1918049" cy="359634"/>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8723124" y="6408000"/>
            <a:ext cx="3456000" cy="223448"/>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a:xfrm>
            <a:off x="6884896" y="6250165"/>
            <a:ext cx="5048920" cy="365125"/>
          </a:xfrm>
          <a:prstGeom prst="rect">
            <a:avLst/>
          </a:prstGeom>
        </p:spPr>
        <p:txBody>
          <a:bodyPr/>
          <a:lstStyle/>
          <a:p>
            <a:pPr>
              <a:defRPr/>
            </a:pPr>
            <a:endParaRPr lang="en-GB">
              <a:solidFill>
                <a:srgbClr val="007935"/>
              </a:solidFill>
            </a:endParaRPr>
          </a:p>
        </p:txBody>
      </p:sp>
      <p:sp>
        <p:nvSpPr>
          <p:cNvPr id="6" name="Footer Placeholder 5"/>
          <p:cNvSpPr>
            <a:spLocks noGrp="1"/>
          </p:cNvSpPr>
          <p:nvPr>
            <p:ph type="ftr" sz="quarter" idx="11"/>
          </p:nvPr>
        </p:nvSpPr>
        <p:spPr>
          <a:xfrm>
            <a:off x="258185" y="6250165"/>
            <a:ext cx="5048921" cy="365125"/>
          </a:xfrm>
          <a:prstGeom prst="rect">
            <a:avLst/>
          </a:prstGeom>
        </p:spPr>
        <p:txBody>
          <a:bodyPr/>
          <a:lstStyle/>
          <a:p>
            <a:pPr>
              <a:defRPr/>
            </a:pPr>
            <a:endParaRPr lang="en-GB">
              <a:solidFill>
                <a:srgbClr val="007935"/>
              </a:solidFill>
            </a:endParaRPr>
          </a:p>
        </p:txBody>
      </p:sp>
      <p:sp>
        <p:nvSpPr>
          <p:cNvPr id="7" name="Slide Number Placeholder 6"/>
          <p:cNvSpPr>
            <a:spLocks noGrp="1"/>
          </p:cNvSpPr>
          <p:nvPr>
            <p:ph type="sldNum" sz="quarter" idx="12"/>
          </p:nvPr>
        </p:nvSpPr>
        <p:spPr>
          <a:xfrm>
            <a:off x="5321451" y="6250164"/>
            <a:ext cx="1549101" cy="365125"/>
          </a:xfrm>
          <a:prstGeom prst="rect">
            <a:avLst/>
          </a:prstGeom>
        </p:spPr>
        <p:txBody>
          <a:bodyPr/>
          <a:lstStyle/>
          <a:p>
            <a:pPr>
              <a:defRPr/>
            </a:pPr>
            <a:fld id="{F42ADC42-BB70-45DF-94D4-24A94F5AFFC4}" type="slidenum">
              <a:rPr lang="en-GB" smtClean="0">
                <a:solidFill>
                  <a:srgbClr val="007935"/>
                </a:solidFill>
              </a:rPr>
              <a:pPr>
                <a:defRPr/>
              </a:pPr>
              <a:t>‹#›</a:t>
            </a:fld>
            <a:endParaRPr lang="en-GB">
              <a:solidFill>
                <a:srgbClr val="007935"/>
              </a:solidFill>
            </a:endParaRPr>
          </a:p>
        </p:txBody>
      </p:sp>
      <p:sp>
        <p:nvSpPr>
          <p:cNvPr id="9" name="Content Placeholder 8"/>
          <p:cNvSpPr>
            <a:spLocks noGrp="1"/>
          </p:cNvSpPr>
          <p:nvPr>
            <p:ph sz="quarter" idx="13"/>
          </p:nvPr>
        </p:nvSpPr>
        <p:spPr>
          <a:xfrm>
            <a:off x="902207"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54678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6884896" y="6250165"/>
            <a:ext cx="5048920" cy="365125"/>
          </a:xfrm>
          <a:prstGeom prst="rect">
            <a:avLst/>
          </a:prstGeom>
        </p:spPr>
        <p:txBody>
          <a:bodyPr/>
          <a:lstStyle/>
          <a:p>
            <a:pPr>
              <a:defRPr/>
            </a:pPr>
            <a:endParaRPr lang="en-GB">
              <a:solidFill>
                <a:srgbClr val="007935"/>
              </a:solidFill>
            </a:endParaRPr>
          </a:p>
        </p:txBody>
      </p:sp>
      <p:sp>
        <p:nvSpPr>
          <p:cNvPr id="4" name="Footer Placeholder 3"/>
          <p:cNvSpPr>
            <a:spLocks noGrp="1"/>
          </p:cNvSpPr>
          <p:nvPr>
            <p:ph type="ftr" sz="quarter" idx="11"/>
          </p:nvPr>
        </p:nvSpPr>
        <p:spPr>
          <a:xfrm>
            <a:off x="258185" y="6250165"/>
            <a:ext cx="5048921" cy="365125"/>
          </a:xfrm>
          <a:prstGeom prst="rect">
            <a:avLst/>
          </a:prstGeom>
        </p:spPr>
        <p:txBody>
          <a:bodyPr/>
          <a:lstStyle/>
          <a:p>
            <a:pPr>
              <a:defRPr/>
            </a:pPr>
            <a:endParaRPr lang="en-GB">
              <a:solidFill>
                <a:srgbClr val="007935"/>
              </a:solidFill>
            </a:endParaRPr>
          </a:p>
        </p:txBody>
      </p:sp>
      <p:sp>
        <p:nvSpPr>
          <p:cNvPr id="5" name="Slide Number Placeholder 4"/>
          <p:cNvSpPr>
            <a:spLocks noGrp="1"/>
          </p:cNvSpPr>
          <p:nvPr>
            <p:ph type="sldNum" sz="quarter" idx="12"/>
          </p:nvPr>
        </p:nvSpPr>
        <p:spPr>
          <a:xfrm>
            <a:off x="5321451" y="6250164"/>
            <a:ext cx="1549101" cy="365125"/>
          </a:xfrm>
          <a:prstGeom prst="rect">
            <a:avLst/>
          </a:prstGeom>
        </p:spPr>
        <p:txBody>
          <a:bodyPr/>
          <a:lstStyle/>
          <a:p>
            <a:pPr>
              <a:defRPr/>
            </a:pPr>
            <a:fld id="{1969D48B-324D-46F1-AAF5-D89CAC20C9B6}" type="slidenum">
              <a:rPr lang="en-GB" smtClean="0">
                <a:solidFill>
                  <a:srgbClr val="007935"/>
                </a:solidFill>
              </a:rPr>
              <a:pPr>
                <a:defRPr/>
              </a:pPr>
              <a:t>‹#›</a:t>
            </a:fld>
            <a:endParaRPr lang="en-GB">
              <a:solidFill>
                <a:srgbClr val="007935"/>
              </a:solidFill>
            </a:endParaRPr>
          </a:p>
        </p:txBody>
      </p:sp>
    </p:spTree>
    <p:extLst>
      <p:ext uri="{BB962C8B-B14F-4D97-AF65-F5344CB8AC3E}">
        <p14:creationId xmlns:p14="http://schemas.microsoft.com/office/powerpoint/2010/main" val="10536621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884896" y="6250165"/>
            <a:ext cx="5048920" cy="365125"/>
          </a:xfrm>
          <a:prstGeom prst="rect">
            <a:avLst/>
          </a:prstGeom>
        </p:spPr>
        <p:txBody>
          <a:bodyPr/>
          <a:lstStyle/>
          <a:p>
            <a:pPr>
              <a:defRPr/>
            </a:pPr>
            <a:endParaRPr lang="en-GB">
              <a:solidFill>
                <a:srgbClr val="007935"/>
              </a:solidFill>
            </a:endParaRPr>
          </a:p>
        </p:txBody>
      </p:sp>
      <p:sp>
        <p:nvSpPr>
          <p:cNvPr id="4" name="Footer Placeholder 3"/>
          <p:cNvSpPr>
            <a:spLocks noGrp="1"/>
          </p:cNvSpPr>
          <p:nvPr>
            <p:ph type="ftr" sz="quarter" idx="11"/>
          </p:nvPr>
        </p:nvSpPr>
        <p:spPr>
          <a:xfrm>
            <a:off x="258185" y="6250165"/>
            <a:ext cx="5048921" cy="365125"/>
          </a:xfrm>
          <a:prstGeom prst="rect">
            <a:avLst/>
          </a:prstGeom>
        </p:spPr>
        <p:txBody>
          <a:bodyPr/>
          <a:lstStyle/>
          <a:p>
            <a:pPr>
              <a:defRPr/>
            </a:pPr>
            <a:endParaRPr lang="en-GB">
              <a:solidFill>
                <a:srgbClr val="007935"/>
              </a:solidFill>
            </a:endParaRPr>
          </a:p>
        </p:txBody>
      </p:sp>
      <p:sp>
        <p:nvSpPr>
          <p:cNvPr id="5" name="Slide Number Placeholder 4"/>
          <p:cNvSpPr>
            <a:spLocks noGrp="1"/>
          </p:cNvSpPr>
          <p:nvPr>
            <p:ph type="sldNum" sz="quarter" idx="12"/>
          </p:nvPr>
        </p:nvSpPr>
        <p:spPr>
          <a:xfrm>
            <a:off x="5321451" y="6250164"/>
            <a:ext cx="1549101" cy="365125"/>
          </a:xfrm>
          <a:prstGeom prst="rect">
            <a:avLst/>
          </a:prstGeom>
        </p:spPr>
        <p:txBody>
          <a:bodyPr/>
          <a:lstStyle/>
          <a:p>
            <a:pPr>
              <a:defRPr/>
            </a:pPr>
            <a:fld id="{80DDE712-7906-4CAA-B58C-AD36C75637CF}" type="slidenum">
              <a:rPr lang="en-GB" smtClean="0">
                <a:solidFill>
                  <a:srgbClr val="007935"/>
                </a:solidFill>
              </a:rPr>
              <a:pPr>
                <a:defRPr/>
              </a:pPr>
              <a:t>‹#›</a:t>
            </a:fld>
            <a:endParaRPr lang="en-GB">
              <a:solidFill>
                <a:srgbClr val="007935"/>
              </a:solidFill>
            </a:endParaRPr>
          </a:p>
        </p:txBody>
      </p:sp>
    </p:spTree>
    <p:extLst>
      <p:ext uri="{BB962C8B-B14F-4D97-AF65-F5344CB8AC3E}">
        <p14:creationId xmlns:p14="http://schemas.microsoft.com/office/powerpoint/2010/main" val="10841514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Slide (Image)">
    <p:spTree>
      <p:nvGrpSpPr>
        <p:cNvPr id="1" name=""/>
        <p:cNvGrpSpPr/>
        <p:nvPr/>
      </p:nvGrpSpPr>
      <p:grpSpPr>
        <a:xfrm>
          <a:off x="0" y="0"/>
          <a:ext cx="0" cy="0"/>
          <a:chOff x="0" y="0"/>
          <a:chExt cx="0" cy="0"/>
        </a:xfrm>
      </p:grpSpPr>
      <p:sp>
        <p:nvSpPr>
          <p:cNvPr id="12" name="Rectangle 11"/>
          <p:cNvSpPr/>
          <p:nvPr/>
        </p:nvSpPr>
        <p:spPr>
          <a:xfrm>
            <a:off x="7152117" y="0"/>
            <a:ext cx="5039883" cy="6858000"/>
          </a:xfrm>
          <a:prstGeom prst="rect">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FFFFFF"/>
              </a:solidFill>
            </a:endParaRPr>
          </a:p>
        </p:txBody>
      </p:sp>
      <p:sp>
        <p:nvSpPr>
          <p:cNvPr id="2" name="Title 1"/>
          <p:cNvSpPr>
            <a:spLocks noGrp="1"/>
          </p:cNvSpPr>
          <p:nvPr>
            <p:ph type="ctrTitle"/>
          </p:nvPr>
        </p:nvSpPr>
        <p:spPr>
          <a:xfrm>
            <a:off x="8087936" y="1973663"/>
            <a:ext cx="3648000" cy="864000"/>
          </a:xfrm>
        </p:spPr>
        <p:txBody>
          <a:bodyPr/>
          <a:lstStyle>
            <a:lvl1pPr>
              <a:lnSpc>
                <a:spcPts val="3200"/>
              </a:lnSpc>
              <a:defRPr sz="3200">
                <a:solidFill>
                  <a:schemeClr val="bg1"/>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8087937" y="2849315"/>
            <a:ext cx="3648000" cy="720000"/>
          </a:xfrm>
        </p:spPr>
        <p:txBody>
          <a:bodyPr/>
          <a:lstStyle>
            <a:lvl1pPr marL="0" indent="0" algn="l">
              <a:lnSpc>
                <a:spcPts val="2000"/>
              </a:lnSpc>
              <a:buNone/>
              <a:defRPr sz="1600" b="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Click to edit Master subtitle style</a:t>
            </a:r>
            <a:endParaRPr lang="en-GB" noProof="0" dirty="0"/>
          </a:p>
        </p:txBody>
      </p:sp>
      <p:sp>
        <p:nvSpPr>
          <p:cNvPr id="9" name="Text Placeholder 8"/>
          <p:cNvSpPr>
            <a:spLocks noGrp="1"/>
          </p:cNvSpPr>
          <p:nvPr>
            <p:ph type="body" sz="quarter" idx="13"/>
          </p:nvPr>
        </p:nvSpPr>
        <p:spPr>
          <a:xfrm>
            <a:off x="8088152" y="3629943"/>
            <a:ext cx="3648000" cy="252000"/>
          </a:xfrm>
        </p:spPr>
        <p:txBody>
          <a:bodyPr/>
          <a:lstStyle>
            <a:lvl1pPr>
              <a:lnSpc>
                <a:spcPts val="2000"/>
              </a:lnSpc>
              <a:spcAft>
                <a:spcPts val="0"/>
              </a:spcAft>
              <a:defRPr sz="1467" b="1">
                <a:solidFill>
                  <a:schemeClr val="bg1"/>
                </a:solidFill>
              </a:defRPr>
            </a:lvl1pPr>
            <a:lvl2pPr>
              <a:lnSpc>
                <a:spcPts val="2533"/>
              </a:lnSpc>
              <a:defRPr sz="2133" b="0">
                <a:solidFill>
                  <a:schemeClr val="bg1"/>
                </a:solidFill>
              </a:defRPr>
            </a:lvl2pPr>
            <a:lvl3pPr>
              <a:lnSpc>
                <a:spcPts val="2533"/>
              </a:lnSpc>
              <a:defRPr sz="2133" b="0">
                <a:solidFill>
                  <a:schemeClr val="bg1"/>
                </a:solidFill>
              </a:defRPr>
            </a:lvl3pPr>
            <a:lvl4pPr>
              <a:lnSpc>
                <a:spcPts val="2533"/>
              </a:lnSpc>
              <a:defRPr sz="2133" b="0">
                <a:solidFill>
                  <a:schemeClr val="bg1"/>
                </a:solidFill>
              </a:defRPr>
            </a:lvl4pPr>
            <a:lvl5pPr>
              <a:lnSpc>
                <a:spcPts val="2533"/>
              </a:lnSpc>
              <a:buNone/>
              <a:defRPr sz="2133" b="0">
                <a:solidFill>
                  <a:schemeClr val="bg1"/>
                </a:solidFill>
              </a:defRPr>
            </a:lvl5pPr>
          </a:lstStyle>
          <a:p>
            <a:pPr lvl="0"/>
            <a:r>
              <a:rPr lang="en-US"/>
              <a:t>Click to edit Master text styles</a:t>
            </a:r>
          </a:p>
        </p:txBody>
      </p:sp>
      <p:sp>
        <p:nvSpPr>
          <p:cNvPr id="11" name="Text Placeholder 10"/>
          <p:cNvSpPr>
            <a:spLocks noGrp="1"/>
          </p:cNvSpPr>
          <p:nvPr>
            <p:ph type="body" sz="quarter" idx="14"/>
          </p:nvPr>
        </p:nvSpPr>
        <p:spPr>
          <a:xfrm>
            <a:off x="8087936" y="3848303"/>
            <a:ext cx="3648000" cy="252000"/>
          </a:xfrm>
        </p:spPr>
        <p:txBody>
          <a:bodyPr/>
          <a:lstStyle>
            <a:lvl1pPr>
              <a:lnSpc>
                <a:spcPts val="2000"/>
              </a:lnSpc>
              <a:spcAft>
                <a:spcPts val="0"/>
              </a:spcAft>
              <a:defRPr sz="1600" b="0">
                <a:solidFill>
                  <a:schemeClr val="bg1"/>
                </a:solidFill>
              </a:defRPr>
            </a:lvl1pPr>
            <a:lvl2pPr>
              <a:lnSpc>
                <a:spcPts val="2533"/>
              </a:lnSpc>
              <a:spcAft>
                <a:spcPts val="0"/>
              </a:spcAft>
              <a:defRPr b="0">
                <a:solidFill>
                  <a:schemeClr val="bg1"/>
                </a:solidFill>
              </a:defRPr>
            </a:lvl2pPr>
            <a:lvl3pPr>
              <a:lnSpc>
                <a:spcPts val="2533"/>
              </a:lnSpc>
              <a:spcAft>
                <a:spcPts val="0"/>
              </a:spcAft>
              <a:defRPr b="0">
                <a:solidFill>
                  <a:schemeClr val="bg1"/>
                </a:solidFill>
              </a:defRPr>
            </a:lvl3pPr>
            <a:lvl4pPr>
              <a:lnSpc>
                <a:spcPts val="2533"/>
              </a:lnSpc>
              <a:spcAft>
                <a:spcPts val="0"/>
              </a:spcAft>
              <a:defRPr b="0">
                <a:solidFill>
                  <a:schemeClr val="bg1"/>
                </a:solidFill>
              </a:defRPr>
            </a:lvl4pPr>
            <a:lvl5pPr>
              <a:lnSpc>
                <a:spcPts val="2533"/>
              </a:lnSpc>
              <a:spcAft>
                <a:spcPts val="0"/>
              </a:spcAft>
              <a:buNone/>
              <a:defRPr b="0">
                <a:solidFill>
                  <a:schemeClr val="bg1"/>
                </a:solidFill>
              </a:defRPr>
            </a:lvl5pPr>
          </a:lstStyle>
          <a:p>
            <a:pPr lvl="0"/>
            <a:r>
              <a:rPr lang="en-US"/>
              <a:t>Click to edit Master text styles</a:t>
            </a:r>
          </a:p>
        </p:txBody>
      </p:sp>
      <p:sp>
        <p:nvSpPr>
          <p:cNvPr id="15" name="Picture Placeholder 8"/>
          <p:cNvSpPr>
            <a:spLocks noGrp="1"/>
          </p:cNvSpPr>
          <p:nvPr>
            <p:ph type="pic" sz="quarter" idx="15"/>
          </p:nvPr>
        </p:nvSpPr>
        <p:spPr>
          <a:xfrm>
            <a:off x="0" y="0"/>
            <a:ext cx="7152117" cy="6858000"/>
          </a:xfrm>
        </p:spPr>
        <p:txBody>
          <a:bodyPr/>
          <a:lstStyle/>
          <a:p>
            <a:r>
              <a:rPr lang="en-US"/>
              <a:t>Click icon to add picture</a:t>
            </a:r>
            <a:endParaRPr lang="en-GB"/>
          </a:p>
        </p:txBody>
      </p:sp>
      <p:pic>
        <p:nvPicPr>
          <p:cNvPr id="17" name="Picture 16" descr="BE-THE-DIFFERENCE-WHITE-293_5px.png"/>
          <p:cNvPicPr>
            <a:picLocks noChangeAspect="1"/>
          </p:cNvPicPr>
          <p:nvPr/>
        </p:nvPicPr>
        <p:blipFill>
          <a:blip r:embed="rId2" cstate="print"/>
          <a:stretch>
            <a:fillRect/>
          </a:stretch>
        </p:blipFill>
        <p:spPr>
          <a:xfrm>
            <a:off x="9574339" y="6406053"/>
            <a:ext cx="2616967" cy="225600"/>
          </a:xfrm>
          <a:prstGeom prst="rect">
            <a:avLst/>
          </a:prstGeom>
        </p:spPr>
      </p:pic>
      <p:pic>
        <p:nvPicPr>
          <p:cNvPr id="18" name="Picture 17" descr="UoS-LOGO-WHITE-236px.png"/>
          <p:cNvPicPr>
            <a:picLocks noChangeAspect="1"/>
          </p:cNvPicPr>
          <p:nvPr/>
        </p:nvPicPr>
        <p:blipFill>
          <a:blip r:embed="rId3" cstate="print"/>
          <a:stretch>
            <a:fillRect/>
          </a:stretch>
        </p:blipFill>
        <p:spPr>
          <a:xfrm>
            <a:off x="9650578" y="444173"/>
            <a:ext cx="2112001" cy="528000"/>
          </a:xfrm>
          <a:prstGeom prst="rect">
            <a:avLst/>
          </a:prstGeom>
        </p:spPr>
      </p:pic>
      <p:grpSp>
        <p:nvGrpSpPr>
          <p:cNvPr id="19" name="Group 18"/>
          <p:cNvGrpSpPr/>
          <p:nvPr/>
        </p:nvGrpSpPr>
        <p:grpSpPr>
          <a:xfrm>
            <a:off x="7974045" y="1889851"/>
            <a:ext cx="4224000" cy="90000"/>
            <a:chOff x="5980534" y="1417388"/>
            <a:chExt cx="3168000" cy="67500"/>
          </a:xfrm>
        </p:grpSpPr>
        <p:cxnSp>
          <p:nvCxnSpPr>
            <p:cNvPr id="20" name="Straight Connector 19"/>
            <p:cNvCxnSpPr/>
            <p:nvPr/>
          </p:nvCxnSpPr>
          <p:spPr>
            <a:xfrm>
              <a:off x="5980534" y="1417519"/>
              <a:ext cx="3168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958058" y="1451138"/>
              <a:ext cx="675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49561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Slide (No Image)">
    <p:bg>
      <p:bgPr>
        <a:solidFill>
          <a:srgbClr val="007934"/>
        </a:solidFill>
        <a:effectLst/>
      </p:bgPr>
    </p:bg>
    <p:spTree>
      <p:nvGrpSpPr>
        <p:cNvPr id="1" name=""/>
        <p:cNvGrpSpPr/>
        <p:nvPr/>
      </p:nvGrpSpPr>
      <p:grpSpPr>
        <a:xfrm>
          <a:off x="0" y="0"/>
          <a:ext cx="0" cy="0"/>
          <a:chOff x="0" y="0"/>
          <a:chExt cx="0" cy="0"/>
        </a:xfrm>
      </p:grpSpPr>
      <p:pic>
        <p:nvPicPr>
          <p:cNvPr id="15" name="Picture 14" descr="BE-THE-DIFFERENCE-WHITE-293_5px.png"/>
          <p:cNvPicPr>
            <a:picLocks noChangeAspect="1"/>
          </p:cNvPicPr>
          <p:nvPr/>
        </p:nvPicPr>
        <p:blipFill>
          <a:blip r:embed="rId2" cstate="print"/>
          <a:stretch>
            <a:fillRect/>
          </a:stretch>
        </p:blipFill>
        <p:spPr>
          <a:xfrm>
            <a:off x="9574339" y="6406053"/>
            <a:ext cx="2616967" cy="225600"/>
          </a:xfrm>
          <a:prstGeom prst="rect">
            <a:avLst/>
          </a:prstGeom>
        </p:spPr>
      </p:pic>
      <p:pic>
        <p:nvPicPr>
          <p:cNvPr id="16" name="Picture 15" descr="UoS-LOGO-WHITE-236px.png"/>
          <p:cNvPicPr>
            <a:picLocks noChangeAspect="1"/>
          </p:cNvPicPr>
          <p:nvPr/>
        </p:nvPicPr>
        <p:blipFill>
          <a:blip r:embed="rId3" cstate="print"/>
          <a:stretch>
            <a:fillRect/>
          </a:stretch>
        </p:blipFill>
        <p:spPr>
          <a:xfrm>
            <a:off x="9650578" y="444173"/>
            <a:ext cx="2112001" cy="528000"/>
          </a:xfrm>
          <a:prstGeom prst="rect">
            <a:avLst/>
          </a:prstGeom>
        </p:spPr>
      </p:pic>
      <p:grpSp>
        <p:nvGrpSpPr>
          <p:cNvPr id="17" name="Group 16"/>
          <p:cNvGrpSpPr/>
          <p:nvPr/>
        </p:nvGrpSpPr>
        <p:grpSpPr>
          <a:xfrm>
            <a:off x="1311809" y="1883305"/>
            <a:ext cx="10881600" cy="90000"/>
            <a:chOff x="983857" y="1412479"/>
            <a:chExt cx="8161200" cy="67500"/>
          </a:xfrm>
        </p:grpSpPr>
        <p:cxnSp>
          <p:nvCxnSpPr>
            <p:cNvPr id="18" name="Straight Connector 17"/>
            <p:cNvCxnSpPr/>
            <p:nvPr/>
          </p:nvCxnSpPr>
          <p:spPr>
            <a:xfrm>
              <a:off x="983857" y="1416794"/>
              <a:ext cx="8161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959279" y="1446229"/>
              <a:ext cx="675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Title 1"/>
          <p:cNvSpPr>
            <a:spLocks noGrp="1"/>
          </p:cNvSpPr>
          <p:nvPr>
            <p:ph type="ctrTitle"/>
          </p:nvPr>
        </p:nvSpPr>
        <p:spPr>
          <a:xfrm>
            <a:off x="1413689" y="1976084"/>
            <a:ext cx="10320000" cy="864000"/>
          </a:xfrm>
        </p:spPr>
        <p:txBody>
          <a:bodyPr/>
          <a:lstStyle>
            <a:lvl1pPr>
              <a:lnSpc>
                <a:spcPts val="3200"/>
              </a:lnSpc>
              <a:defRPr sz="3200">
                <a:solidFill>
                  <a:schemeClr val="bg1"/>
                </a:solidFill>
              </a:defRPr>
            </a:lvl1pPr>
          </a:lstStyle>
          <a:p>
            <a:r>
              <a:rPr lang="en-US" noProof="0"/>
              <a:t>Click to edit Master title style</a:t>
            </a:r>
            <a:endParaRPr lang="en-GB" noProof="0" dirty="0"/>
          </a:p>
        </p:txBody>
      </p:sp>
      <p:sp>
        <p:nvSpPr>
          <p:cNvPr id="21" name="Subtitle 2"/>
          <p:cNvSpPr>
            <a:spLocks noGrp="1"/>
          </p:cNvSpPr>
          <p:nvPr>
            <p:ph type="subTitle" idx="1"/>
          </p:nvPr>
        </p:nvSpPr>
        <p:spPr>
          <a:xfrm>
            <a:off x="1412627" y="2849315"/>
            <a:ext cx="10320000" cy="720000"/>
          </a:xfrm>
        </p:spPr>
        <p:txBody>
          <a:bodyPr/>
          <a:lstStyle>
            <a:lvl1pPr marL="0" indent="0" algn="l">
              <a:lnSpc>
                <a:spcPts val="2000"/>
              </a:lnSpc>
              <a:buNone/>
              <a:defRPr sz="1600" b="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Click to edit Master subtitle style</a:t>
            </a:r>
            <a:endParaRPr lang="en-GB" noProof="0" dirty="0"/>
          </a:p>
        </p:txBody>
      </p:sp>
      <p:sp>
        <p:nvSpPr>
          <p:cNvPr id="22" name="Text Placeholder 8"/>
          <p:cNvSpPr>
            <a:spLocks noGrp="1"/>
          </p:cNvSpPr>
          <p:nvPr>
            <p:ph type="body" sz="quarter" idx="13"/>
          </p:nvPr>
        </p:nvSpPr>
        <p:spPr>
          <a:xfrm>
            <a:off x="1412841" y="3629943"/>
            <a:ext cx="10320000" cy="252000"/>
          </a:xfrm>
        </p:spPr>
        <p:txBody>
          <a:bodyPr/>
          <a:lstStyle>
            <a:lvl1pPr>
              <a:lnSpc>
                <a:spcPts val="2000"/>
              </a:lnSpc>
              <a:spcAft>
                <a:spcPts val="0"/>
              </a:spcAft>
              <a:defRPr sz="1467" b="1">
                <a:solidFill>
                  <a:schemeClr val="bg1"/>
                </a:solidFill>
              </a:defRPr>
            </a:lvl1pPr>
            <a:lvl2pPr>
              <a:lnSpc>
                <a:spcPts val="2533"/>
              </a:lnSpc>
              <a:defRPr sz="2133" b="0">
                <a:solidFill>
                  <a:schemeClr val="bg1"/>
                </a:solidFill>
              </a:defRPr>
            </a:lvl2pPr>
            <a:lvl3pPr>
              <a:lnSpc>
                <a:spcPts val="2533"/>
              </a:lnSpc>
              <a:defRPr sz="2133" b="0">
                <a:solidFill>
                  <a:schemeClr val="bg1"/>
                </a:solidFill>
              </a:defRPr>
            </a:lvl3pPr>
            <a:lvl4pPr>
              <a:lnSpc>
                <a:spcPts val="2533"/>
              </a:lnSpc>
              <a:defRPr sz="2133" b="0">
                <a:solidFill>
                  <a:schemeClr val="bg1"/>
                </a:solidFill>
              </a:defRPr>
            </a:lvl4pPr>
            <a:lvl5pPr>
              <a:lnSpc>
                <a:spcPts val="2533"/>
              </a:lnSpc>
              <a:buNone/>
              <a:defRPr sz="2133" b="0">
                <a:solidFill>
                  <a:schemeClr val="bg1"/>
                </a:solidFill>
              </a:defRPr>
            </a:lvl5pPr>
          </a:lstStyle>
          <a:p>
            <a:pPr lvl="0"/>
            <a:r>
              <a:rPr lang="en-US"/>
              <a:t>Click to edit Master text styles</a:t>
            </a:r>
          </a:p>
        </p:txBody>
      </p:sp>
      <p:sp>
        <p:nvSpPr>
          <p:cNvPr id="23" name="Text Placeholder 10"/>
          <p:cNvSpPr>
            <a:spLocks noGrp="1"/>
          </p:cNvSpPr>
          <p:nvPr>
            <p:ph type="body" sz="quarter" idx="14"/>
          </p:nvPr>
        </p:nvSpPr>
        <p:spPr>
          <a:xfrm>
            <a:off x="1412625" y="3848303"/>
            <a:ext cx="10320000" cy="252000"/>
          </a:xfrm>
        </p:spPr>
        <p:txBody>
          <a:bodyPr/>
          <a:lstStyle>
            <a:lvl1pPr>
              <a:lnSpc>
                <a:spcPts val="2000"/>
              </a:lnSpc>
              <a:spcAft>
                <a:spcPts val="0"/>
              </a:spcAft>
              <a:defRPr sz="1600" b="0">
                <a:solidFill>
                  <a:schemeClr val="bg1"/>
                </a:solidFill>
              </a:defRPr>
            </a:lvl1pPr>
            <a:lvl2pPr>
              <a:lnSpc>
                <a:spcPts val="2533"/>
              </a:lnSpc>
              <a:spcAft>
                <a:spcPts val="0"/>
              </a:spcAft>
              <a:defRPr b="0">
                <a:solidFill>
                  <a:schemeClr val="bg1"/>
                </a:solidFill>
              </a:defRPr>
            </a:lvl2pPr>
            <a:lvl3pPr>
              <a:lnSpc>
                <a:spcPts val="2533"/>
              </a:lnSpc>
              <a:spcAft>
                <a:spcPts val="0"/>
              </a:spcAft>
              <a:defRPr b="0">
                <a:solidFill>
                  <a:schemeClr val="bg1"/>
                </a:solidFill>
              </a:defRPr>
            </a:lvl3pPr>
            <a:lvl4pPr>
              <a:lnSpc>
                <a:spcPts val="2533"/>
              </a:lnSpc>
              <a:spcAft>
                <a:spcPts val="0"/>
              </a:spcAft>
              <a:defRPr b="0">
                <a:solidFill>
                  <a:schemeClr val="bg1"/>
                </a:solidFill>
              </a:defRPr>
            </a:lvl4pPr>
            <a:lvl5pPr>
              <a:lnSpc>
                <a:spcPts val="2533"/>
              </a:lnSpc>
              <a:spcAft>
                <a:spcPts val="0"/>
              </a:spcAft>
              <a:buNone/>
              <a:defRPr b="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334134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ection Slide (Image)">
    <p:bg>
      <p:bgPr>
        <a:solidFill>
          <a:srgbClr val="007934"/>
        </a:solidFill>
        <a:effectLst/>
      </p:bgPr>
    </p:bg>
    <p:spTree>
      <p:nvGrpSpPr>
        <p:cNvPr id="1" name=""/>
        <p:cNvGrpSpPr/>
        <p:nvPr/>
      </p:nvGrpSpPr>
      <p:grpSpPr>
        <a:xfrm>
          <a:off x="0" y="0"/>
          <a:ext cx="0" cy="0"/>
          <a:chOff x="0" y="0"/>
          <a:chExt cx="0" cy="0"/>
        </a:xfrm>
      </p:grpSpPr>
      <p:pic>
        <p:nvPicPr>
          <p:cNvPr id="10" name="Picture 9" descr="BE-THE-DIFFERENCE-WHITE-293_5px.png"/>
          <p:cNvPicPr>
            <a:picLocks noChangeAspect="1"/>
          </p:cNvPicPr>
          <p:nvPr/>
        </p:nvPicPr>
        <p:blipFill>
          <a:blip r:embed="rId2" cstate="print"/>
          <a:stretch>
            <a:fillRect/>
          </a:stretch>
        </p:blipFill>
        <p:spPr>
          <a:xfrm>
            <a:off x="9574339" y="6406053"/>
            <a:ext cx="2616967" cy="225600"/>
          </a:xfrm>
          <a:prstGeom prst="rect">
            <a:avLst/>
          </a:prstGeom>
        </p:spPr>
      </p:pic>
      <p:grpSp>
        <p:nvGrpSpPr>
          <p:cNvPr id="15" name="Group 14"/>
          <p:cNvGrpSpPr/>
          <p:nvPr/>
        </p:nvGrpSpPr>
        <p:grpSpPr>
          <a:xfrm>
            <a:off x="1311809" y="1882967"/>
            <a:ext cx="2952000" cy="90000"/>
            <a:chOff x="983857" y="1412225"/>
            <a:chExt cx="2214000" cy="67500"/>
          </a:xfrm>
        </p:grpSpPr>
        <p:cxnSp>
          <p:nvCxnSpPr>
            <p:cNvPr id="16" name="Straight Connector 15"/>
            <p:cNvCxnSpPr/>
            <p:nvPr/>
          </p:nvCxnSpPr>
          <p:spPr>
            <a:xfrm>
              <a:off x="983857" y="1416540"/>
              <a:ext cx="221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959279" y="1445975"/>
              <a:ext cx="675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Picture Placeholder 8"/>
          <p:cNvSpPr>
            <a:spLocks noGrp="1"/>
          </p:cNvSpPr>
          <p:nvPr>
            <p:ph type="pic" sz="quarter" idx="13"/>
          </p:nvPr>
        </p:nvSpPr>
        <p:spPr>
          <a:xfrm>
            <a:off x="4250408" y="0"/>
            <a:ext cx="7929600" cy="5976000"/>
          </a:xfrm>
        </p:spPr>
        <p:txBody>
          <a:bodyPr/>
          <a:lstStyle>
            <a:lvl1pPr>
              <a:defRPr>
                <a:solidFill>
                  <a:schemeClr val="bg1"/>
                </a:solidFill>
              </a:defRPr>
            </a:lvl1pPr>
          </a:lstStyle>
          <a:p>
            <a:r>
              <a:rPr lang="en-US"/>
              <a:t>Click icon to add picture</a:t>
            </a:r>
            <a:endParaRPr lang="en-GB"/>
          </a:p>
        </p:txBody>
      </p:sp>
      <p:pic>
        <p:nvPicPr>
          <p:cNvPr id="19" name="Picture 18" descr="UoS-LOGO-WHITE-236px.png"/>
          <p:cNvPicPr>
            <a:picLocks noChangeAspect="1"/>
          </p:cNvPicPr>
          <p:nvPr/>
        </p:nvPicPr>
        <p:blipFill>
          <a:blip r:embed="rId3" cstate="print"/>
          <a:stretch>
            <a:fillRect/>
          </a:stretch>
        </p:blipFill>
        <p:spPr>
          <a:xfrm>
            <a:off x="452519" y="6224004"/>
            <a:ext cx="1440000" cy="360000"/>
          </a:xfrm>
          <a:prstGeom prst="rect">
            <a:avLst/>
          </a:prstGeom>
        </p:spPr>
      </p:pic>
      <p:sp>
        <p:nvSpPr>
          <p:cNvPr id="20" name="Title 1"/>
          <p:cNvSpPr>
            <a:spLocks noGrp="1"/>
          </p:cNvSpPr>
          <p:nvPr>
            <p:ph type="title"/>
          </p:nvPr>
        </p:nvSpPr>
        <p:spPr>
          <a:xfrm>
            <a:off x="1390727" y="1976421"/>
            <a:ext cx="2784000" cy="768000"/>
          </a:xfrm>
        </p:spPr>
        <p:txBody>
          <a:bodyPr/>
          <a:lstStyle>
            <a:lvl1pPr>
              <a:lnSpc>
                <a:spcPts val="2933"/>
              </a:lnSpc>
              <a:defRPr sz="2800">
                <a:solidFill>
                  <a:schemeClr val="bg1"/>
                </a:solidFill>
              </a:defRPr>
            </a:lvl1pPr>
          </a:lstStyle>
          <a:p>
            <a:r>
              <a:rPr lang="en-US" noProof="0"/>
              <a:t>Click to edit Master title style</a:t>
            </a:r>
            <a:endParaRPr lang="en-GB" noProof="0" dirty="0"/>
          </a:p>
        </p:txBody>
      </p:sp>
      <p:sp>
        <p:nvSpPr>
          <p:cNvPr id="21" name="Content Placeholder 2"/>
          <p:cNvSpPr>
            <a:spLocks noGrp="1"/>
          </p:cNvSpPr>
          <p:nvPr>
            <p:ph idx="1"/>
          </p:nvPr>
        </p:nvSpPr>
        <p:spPr>
          <a:xfrm>
            <a:off x="1391861" y="2744224"/>
            <a:ext cx="2784000" cy="3085043"/>
          </a:xfrm>
        </p:spPr>
        <p:txBody>
          <a:bodyPr/>
          <a:lstStyle>
            <a:lvl1pPr>
              <a:lnSpc>
                <a:spcPts val="2000"/>
              </a:lnSpc>
              <a:defRPr sz="1600">
                <a:solidFill>
                  <a:schemeClr val="bg1"/>
                </a:solidFill>
              </a:defRPr>
            </a:lvl1pPr>
            <a:lvl2pPr>
              <a:lnSpc>
                <a:spcPts val="2000"/>
              </a:lnSpc>
              <a:defRPr sz="1600">
                <a:solidFill>
                  <a:schemeClr val="bg1"/>
                </a:solidFill>
              </a:defRPr>
            </a:lvl2pPr>
            <a:lvl3pPr marL="287993" indent="-287993">
              <a:lnSpc>
                <a:spcPts val="1867"/>
              </a:lnSpc>
              <a:defRPr sz="1333">
                <a:solidFill>
                  <a:schemeClr val="bg1"/>
                </a:solidFill>
              </a:defRPr>
            </a:lvl3pPr>
            <a:lvl4pPr marL="527987" indent="-287993">
              <a:lnSpc>
                <a:spcPts val="1867"/>
              </a:lnSpc>
              <a:buFont typeface="Symbol" pitchFamily="18" charset="2"/>
              <a:buChar char=""/>
              <a:defRPr sz="1333">
                <a:solidFill>
                  <a:schemeClr val="bg1"/>
                </a:solidFill>
              </a:defRPr>
            </a:lvl4pPr>
            <a:lvl5pPr>
              <a:lnSpc>
                <a:spcPts val="1867"/>
              </a:lnSpc>
              <a:defRPr sz="1333">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45371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ection Slide (No Image)">
    <p:bg>
      <p:bgPr>
        <a:solidFill>
          <a:srgbClr val="007934"/>
        </a:solidFill>
        <a:effectLst/>
      </p:bgPr>
    </p:bg>
    <p:spTree>
      <p:nvGrpSpPr>
        <p:cNvPr id="1" name=""/>
        <p:cNvGrpSpPr/>
        <p:nvPr/>
      </p:nvGrpSpPr>
      <p:grpSpPr>
        <a:xfrm>
          <a:off x="0" y="0"/>
          <a:ext cx="0" cy="0"/>
          <a:chOff x="0" y="0"/>
          <a:chExt cx="0" cy="0"/>
        </a:xfrm>
      </p:grpSpPr>
      <p:pic>
        <p:nvPicPr>
          <p:cNvPr id="9" name="Picture 8" descr="BE-THE-DIFFERENCE-WHITE-293_5px.png"/>
          <p:cNvPicPr>
            <a:picLocks noChangeAspect="1"/>
          </p:cNvPicPr>
          <p:nvPr/>
        </p:nvPicPr>
        <p:blipFill>
          <a:blip r:embed="rId2" cstate="print"/>
          <a:stretch>
            <a:fillRect/>
          </a:stretch>
        </p:blipFill>
        <p:spPr>
          <a:xfrm>
            <a:off x="9574339" y="6406053"/>
            <a:ext cx="2616967" cy="225600"/>
          </a:xfrm>
          <a:prstGeom prst="rect">
            <a:avLst/>
          </a:prstGeom>
        </p:spPr>
      </p:pic>
      <p:grpSp>
        <p:nvGrpSpPr>
          <p:cNvPr id="10" name="Group 9"/>
          <p:cNvGrpSpPr/>
          <p:nvPr/>
        </p:nvGrpSpPr>
        <p:grpSpPr>
          <a:xfrm>
            <a:off x="1311809" y="1883305"/>
            <a:ext cx="10881600" cy="90000"/>
            <a:chOff x="983857" y="1412479"/>
            <a:chExt cx="8161200" cy="67500"/>
          </a:xfrm>
        </p:grpSpPr>
        <p:cxnSp>
          <p:nvCxnSpPr>
            <p:cNvPr id="12" name="Straight Connector 11"/>
            <p:cNvCxnSpPr/>
            <p:nvPr/>
          </p:nvCxnSpPr>
          <p:spPr>
            <a:xfrm>
              <a:off x="983857" y="1416794"/>
              <a:ext cx="8161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959279" y="1446229"/>
              <a:ext cx="675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7" name="Picture 16" descr="UoS-LOGO-WHITE-236px.png"/>
          <p:cNvPicPr>
            <a:picLocks noChangeAspect="1"/>
          </p:cNvPicPr>
          <p:nvPr/>
        </p:nvPicPr>
        <p:blipFill>
          <a:blip r:embed="rId3" cstate="print"/>
          <a:stretch>
            <a:fillRect/>
          </a:stretch>
        </p:blipFill>
        <p:spPr>
          <a:xfrm>
            <a:off x="452519" y="6224004"/>
            <a:ext cx="1440000" cy="360000"/>
          </a:xfrm>
          <a:prstGeom prst="rect">
            <a:avLst/>
          </a:prstGeom>
        </p:spPr>
      </p:pic>
      <p:sp>
        <p:nvSpPr>
          <p:cNvPr id="14" name="Title 1"/>
          <p:cNvSpPr>
            <a:spLocks noGrp="1"/>
          </p:cNvSpPr>
          <p:nvPr>
            <p:ph type="title"/>
          </p:nvPr>
        </p:nvSpPr>
        <p:spPr>
          <a:xfrm>
            <a:off x="1392000" y="1981096"/>
            <a:ext cx="10320000" cy="768000"/>
          </a:xfrm>
        </p:spPr>
        <p:txBody>
          <a:bodyPr/>
          <a:lstStyle>
            <a:lvl1pPr>
              <a:lnSpc>
                <a:spcPts val="2933"/>
              </a:lnSpc>
              <a:defRPr sz="2800">
                <a:solidFill>
                  <a:schemeClr val="bg1"/>
                </a:solidFill>
              </a:defRPr>
            </a:lvl1pPr>
          </a:lstStyle>
          <a:p>
            <a:r>
              <a:rPr lang="en-US" noProof="0"/>
              <a:t>Click to edit Master title style</a:t>
            </a:r>
            <a:endParaRPr lang="en-GB" noProof="0" dirty="0"/>
          </a:p>
        </p:txBody>
      </p:sp>
      <p:sp>
        <p:nvSpPr>
          <p:cNvPr id="15" name="Content Placeholder 2"/>
          <p:cNvSpPr>
            <a:spLocks noGrp="1"/>
          </p:cNvSpPr>
          <p:nvPr>
            <p:ph idx="1"/>
          </p:nvPr>
        </p:nvSpPr>
        <p:spPr>
          <a:xfrm>
            <a:off x="1392000" y="2745600"/>
            <a:ext cx="10320000" cy="3086400"/>
          </a:xfrm>
        </p:spPr>
        <p:txBody>
          <a:bodyPr/>
          <a:lstStyle>
            <a:lvl1pPr>
              <a:lnSpc>
                <a:spcPts val="2000"/>
              </a:lnSpc>
              <a:defRPr sz="1600">
                <a:solidFill>
                  <a:schemeClr val="bg1"/>
                </a:solidFill>
              </a:defRPr>
            </a:lvl1pPr>
            <a:lvl2pPr>
              <a:lnSpc>
                <a:spcPts val="2000"/>
              </a:lnSpc>
              <a:defRPr sz="1600">
                <a:solidFill>
                  <a:schemeClr val="bg1"/>
                </a:solidFill>
              </a:defRPr>
            </a:lvl2pPr>
            <a:lvl3pPr marL="287993" indent="-287993">
              <a:lnSpc>
                <a:spcPts val="1867"/>
              </a:lnSpc>
              <a:defRPr sz="1333">
                <a:solidFill>
                  <a:schemeClr val="bg1"/>
                </a:solidFill>
              </a:defRPr>
            </a:lvl3pPr>
            <a:lvl4pPr marL="527987" indent="-287993">
              <a:lnSpc>
                <a:spcPts val="1867"/>
              </a:lnSpc>
              <a:buFont typeface="Symbol" pitchFamily="18" charset="2"/>
              <a:buChar char=""/>
              <a:defRPr sz="1333">
                <a:solidFill>
                  <a:schemeClr val="bg1"/>
                </a:solidFill>
              </a:defRPr>
            </a:lvl4pPr>
            <a:lvl5pPr>
              <a:lnSpc>
                <a:spcPts val="1867"/>
              </a:lnSpc>
              <a:defRPr sz="1333">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697685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tent (Large Image)">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217" y="6179869"/>
            <a:ext cx="1889379" cy="496907"/>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9707494" y="6322285"/>
            <a:ext cx="2484508" cy="292295"/>
          </a:xfrm>
          <a:prstGeom prst="rect">
            <a:avLst/>
          </a:prstGeom>
        </p:spPr>
      </p:pic>
      <p:sp>
        <p:nvSpPr>
          <p:cNvPr id="10" name="Picture Placeholder 8"/>
          <p:cNvSpPr>
            <a:spLocks noGrp="1"/>
          </p:cNvSpPr>
          <p:nvPr>
            <p:ph type="pic" sz="quarter" idx="13"/>
          </p:nvPr>
        </p:nvSpPr>
        <p:spPr>
          <a:xfrm>
            <a:off x="4271797" y="0"/>
            <a:ext cx="7920787" cy="5976000"/>
          </a:xfrm>
        </p:spPr>
        <p:txBody>
          <a:bodyPr/>
          <a:lstStyle/>
          <a:p>
            <a:r>
              <a:rPr lang="en-US"/>
              <a:t>Click icon to add picture</a:t>
            </a:r>
            <a:endParaRPr lang="en-GB"/>
          </a:p>
        </p:txBody>
      </p:sp>
      <p:sp>
        <p:nvSpPr>
          <p:cNvPr id="8" name="Rectangle 7"/>
          <p:cNvSpPr/>
          <p:nvPr/>
        </p:nvSpPr>
        <p:spPr>
          <a:xfrm>
            <a:off x="-1" y="0"/>
            <a:ext cx="4272000" cy="5976000"/>
          </a:xfrm>
          <a:prstGeom prst="rect">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FFFFFF"/>
              </a:solidFill>
            </a:endParaRPr>
          </a:p>
        </p:txBody>
      </p:sp>
      <p:sp>
        <p:nvSpPr>
          <p:cNvPr id="11" name="Title 1"/>
          <p:cNvSpPr>
            <a:spLocks noGrp="1"/>
          </p:cNvSpPr>
          <p:nvPr>
            <p:ph type="title"/>
          </p:nvPr>
        </p:nvSpPr>
        <p:spPr>
          <a:xfrm>
            <a:off x="1391861" y="891640"/>
            <a:ext cx="2736000" cy="1200000"/>
          </a:xfrm>
        </p:spPr>
        <p:txBody>
          <a:bodyPr/>
          <a:lstStyle>
            <a:lvl1pPr>
              <a:lnSpc>
                <a:spcPts val="2933"/>
              </a:lnSpc>
              <a:defRPr sz="2800">
                <a:solidFill>
                  <a:schemeClr val="bg1"/>
                </a:solidFill>
              </a:defRPr>
            </a:lvl1pPr>
          </a:lstStyle>
          <a:p>
            <a:r>
              <a:rPr lang="en-US" noProof="0"/>
              <a:t>Click to edit Master title style</a:t>
            </a:r>
            <a:endParaRPr lang="en-GB" noProof="0" dirty="0"/>
          </a:p>
        </p:txBody>
      </p:sp>
      <p:sp>
        <p:nvSpPr>
          <p:cNvPr id="17" name="Content Placeholder 2"/>
          <p:cNvSpPr>
            <a:spLocks noGrp="1"/>
          </p:cNvSpPr>
          <p:nvPr>
            <p:ph idx="1"/>
          </p:nvPr>
        </p:nvSpPr>
        <p:spPr>
          <a:xfrm>
            <a:off x="1391861" y="2255193"/>
            <a:ext cx="2736000" cy="3600000"/>
          </a:xfrm>
        </p:spPr>
        <p:txBody>
          <a:bodyPr/>
          <a:lstStyle>
            <a:lvl1pPr>
              <a:lnSpc>
                <a:spcPts val="1867"/>
              </a:lnSpc>
              <a:defRPr sz="1600">
                <a:solidFill>
                  <a:schemeClr val="bg1"/>
                </a:solidFill>
              </a:defRPr>
            </a:lvl1pPr>
            <a:lvl2pPr>
              <a:lnSpc>
                <a:spcPts val="1867"/>
              </a:lnSpc>
              <a:defRPr sz="1600">
                <a:solidFill>
                  <a:schemeClr val="bg1"/>
                </a:solidFill>
              </a:defRPr>
            </a:lvl2pPr>
            <a:lvl3pPr marL="287993" indent="-287993">
              <a:lnSpc>
                <a:spcPts val="1733"/>
              </a:lnSpc>
              <a:defRPr sz="1333">
                <a:solidFill>
                  <a:schemeClr val="bg1"/>
                </a:solidFill>
              </a:defRPr>
            </a:lvl3pPr>
            <a:lvl4pPr marL="527987" indent="-287993">
              <a:lnSpc>
                <a:spcPts val="1733"/>
              </a:lnSpc>
              <a:buFont typeface="Symbol" pitchFamily="18" charset="2"/>
              <a:buChar char=""/>
              <a:defRPr sz="1333">
                <a:solidFill>
                  <a:schemeClr val="bg1"/>
                </a:solidFill>
              </a:defRPr>
            </a:lvl4pPr>
            <a:lvl5pPr>
              <a:lnSpc>
                <a:spcPts val="1733"/>
              </a:lnSpc>
              <a:defRPr sz="1333">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7790444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tent (Text &amp; Image)">
    <p:spTree>
      <p:nvGrpSpPr>
        <p:cNvPr id="1" name=""/>
        <p:cNvGrpSpPr/>
        <p:nvPr/>
      </p:nvGrpSpPr>
      <p:grpSpPr>
        <a:xfrm>
          <a:off x="0" y="0"/>
          <a:ext cx="0" cy="0"/>
          <a:chOff x="0" y="0"/>
          <a:chExt cx="0" cy="0"/>
        </a:xfrm>
      </p:grpSpPr>
      <p:sp>
        <p:nvSpPr>
          <p:cNvPr id="10" name="Title 1"/>
          <p:cNvSpPr>
            <a:spLocks noGrp="1"/>
          </p:cNvSpPr>
          <p:nvPr>
            <p:ph type="title"/>
          </p:nvPr>
        </p:nvSpPr>
        <p:spPr>
          <a:xfrm>
            <a:off x="1392064" y="881187"/>
            <a:ext cx="3936000" cy="1332000"/>
          </a:xfrm>
        </p:spPr>
        <p:txBody>
          <a:bodyPr/>
          <a:lstStyle>
            <a:lvl1pPr>
              <a:lnSpc>
                <a:spcPts val="2933"/>
              </a:lnSpc>
              <a:defRPr sz="2800">
                <a:solidFill>
                  <a:srgbClr val="007934"/>
                </a:solidFill>
              </a:defRPr>
            </a:lvl1pPr>
          </a:lstStyle>
          <a:p>
            <a:r>
              <a:rPr lang="en-US" noProof="0"/>
              <a:t>Click to edit Master title style</a:t>
            </a:r>
            <a:endParaRPr lang="en-GB" noProof="0" dirty="0"/>
          </a:p>
        </p:txBody>
      </p:sp>
      <p:sp>
        <p:nvSpPr>
          <p:cNvPr id="11" name="Content Placeholder 2"/>
          <p:cNvSpPr>
            <a:spLocks noGrp="1"/>
          </p:cNvSpPr>
          <p:nvPr>
            <p:ph idx="1"/>
          </p:nvPr>
        </p:nvSpPr>
        <p:spPr>
          <a:xfrm>
            <a:off x="1392064" y="2265331"/>
            <a:ext cx="3936000" cy="3696000"/>
          </a:xfrm>
        </p:spPr>
        <p:txBody>
          <a:bodyPr/>
          <a:lstStyle>
            <a:lvl1pPr>
              <a:lnSpc>
                <a:spcPts val="1867"/>
              </a:lnSpc>
              <a:defRPr sz="1600">
                <a:solidFill>
                  <a:srgbClr val="746E64"/>
                </a:solidFill>
              </a:defRPr>
            </a:lvl1pPr>
            <a:lvl2pPr>
              <a:lnSpc>
                <a:spcPts val="1867"/>
              </a:lnSpc>
              <a:defRPr sz="1600">
                <a:solidFill>
                  <a:srgbClr val="746E64"/>
                </a:solidFill>
              </a:defRPr>
            </a:lvl2pPr>
            <a:lvl3pPr marL="287993" indent="-287993">
              <a:lnSpc>
                <a:spcPts val="1733"/>
              </a:lnSpc>
              <a:defRPr sz="1333">
                <a:solidFill>
                  <a:srgbClr val="746E64"/>
                </a:solidFill>
              </a:defRPr>
            </a:lvl3pPr>
            <a:lvl4pPr marL="527987" indent="-287993">
              <a:lnSpc>
                <a:spcPts val="1733"/>
              </a:lnSpc>
              <a:buFont typeface="Symbol" pitchFamily="18" charset="2"/>
              <a:buChar char=""/>
              <a:defRPr sz="1333">
                <a:solidFill>
                  <a:srgbClr val="746E64"/>
                </a:solidFill>
              </a:defRPr>
            </a:lvl4pPr>
            <a:lvl5pPr>
              <a:lnSpc>
                <a:spcPts val="1733"/>
              </a:lnSpc>
              <a:defRPr sz="1333">
                <a:solidFill>
                  <a:srgbClr val="746E64"/>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Picture Placeholder 8"/>
          <p:cNvSpPr>
            <a:spLocks noGrp="1"/>
          </p:cNvSpPr>
          <p:nvPr>
            <p:ph type="pic" sz="quarter" idx="13"/>
          </p:nvPr>
        </p:nvSpPr>
        <p:spPr>
          <a:xfrm>
            <a:off x="6149232" y="0"/>
            <a:ext cx="6048000" cy="5976000"/>
          </a:xfrm>
        </p:spPr>
        <p:txBody>
          <a:bodyPr/>
          <a:lstStyle/>
          <a:p>
            <a:r>
              <a:rPr lang="en-US"/>
              <a:t>Click icon to add picture</a:t>
            </a:r>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217" y="6179869"/>
            <a:ext cx="1889379" cy="496907"/>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9707494" y="6322285"/>
            <a:ext cx="2484508" cy="292295"/>
          </a:xfrm>
          <a:prstGeom prst="rect">
            <a:avLst/>
          </a:prstGeom>
        </p:spPr>
      </p:pic>
    </p:spTree>
    <p:extLst>
      <p:ext uri="{BB962C8B-B14F-4D97-AF65-F5344CB8AC3E}">
        <p14:creationId xmlns:p14="http://schemas.microsoft.com/office/powerpoint/2010/main" val="19684438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 (Text, Image, &amp; Quote)">
    <p:spTree>
      <p:nvGrpSpPr>
        <p:cNvPr id="1" name=""/>
        <p:cNvGrpSpPr/>
        <p:nvPr/>
      </p:nvGrpSpPr>
      <p:grpSpPr>
        <a:xfrm>
          <a:off x="0" y="0"/>
          <a:ext cx="0" cy="0"/>
          <a:chOff x="0" y="0"/>
          <a:chExt cx="0" cy="0"/>
        </a:xfrm>
      </p:grpSpPr>
      <p:sp>
        <p:nvSpPr>
          <p:cNvPr id="15" name="Rectangle 14"/>
          <p:cNvSpPr/>
          <p:nvPr/>
        </p:nvSpPr>
        <p:spPr>
          <a:xfrm>
            <a:off x="6148800" y="3754204"/>
            <a:ext cx="6048000" cy="2232000"/>
          </a:xfrm>
          <a:prstGeom prst="rect">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FFFFFF"/>
              </a:solidFill>
            </a:endParaRPr>
          </a:p>
        </p:txBody>
      </p:sp>
      <p:sp>
        <p:nvSpPr>
          <p:cNvPr id="16" name="Title 1"/>
          <p:cNvSpPr>
            <a:spLocks noGrp="1"/>
          </p:cNvSpPr>
          <p:nvPr>
            <p:ph type="title"/>
          </p:nvPr>
        </p:nvSpPr>
        <p:spPr>
          <a:xfrm>
            <a:off x="1392064" y="880945"/>
            <a:ext cx="3936000" cy="1332000"/>
          </a:xfrm>
        </p:spPr>
        <p:txBody>
          <a:bodyPr/>
          <a:lstStyle>
            <a:lvl1pPr>
              <a:lnSpc>
                <a:spcPts val="2933"/>
              </a:lnSpc>
              <a:defRPr sz="2800">
                <a:solidFill>
                  <a:srgbClr val="007934"/>
                </a:solidFill>
              </a:defRPr>
            </a:lvl1pPr>
          </a:lstStyle>
          <a:p>
            <a:r>
              <a:rPr lang="en-US" noProof="0"/>
              <a:t>Click to edit Master title style</a:t>
            </a:r>
            <a:endParaRPr lang="en-GB" noProof="0" dirty="0"/>
          </a:p>
        </p:txBody>
      </p:sp>
      <p:sp>
        <p:nvSpPr>
          <p:cNvPr id="17" name="Content Placeholder 2"/>
          <p:cNvSpPr>
            <a:spLocks noGrp="1"/>
          </p:cNvSpPr>
          <p:nvPr>
            <p:ph idx="1"/>
          </p:nvPr>
        </p:nvSpPr>
        <p:spPr>
          <a:xfrm>
            <a:off x="1392064" y="2265331"/>
            <a:ext cx="3936000" cy="3696000"/>
          </a:xfrm>
        </p:spPr>
        <p:txBody>
          <a:bodyPr/>
          <a:lstStyle>
            <a:lvl1pPr>
              <a:lnSpc>
                <a:spcPts val="2800"/>
              </a:lnSpc>
              <a:defRPr sz="2133" b="0">
                <a:solidFill>
                  <a:srgbClr val="746E64"/>
                </a:solidFill>
              </a:defRPr>
            </a:lvl1pPr>
            <a:lvl2pPr>
              <a:lnSpc>
                <a:spcPts val="1867"/>
              </a:lnSpc>
              <a:defRPr sz="1600">
                <a:solidFill>
                  <a:srgbClr val="746E64"/>
                </a:solidFill>
              </a:defRPr>
            </a:lvl2pPr>
            <a:lvl3pPr marL="287993" indent="-287993">
              <a:lnSpc>
                <a:spcPts val="1733"/>
              </a:lnSpc>
              <a:defRPr sz="1333">
                <a:solidFill>
                  <a:srgbClr val="746E64"/>
                </a:solidFill>
              </a:defRPr>
            </a:lvl3pPr>
            <a:lvl4pPr marL="527987" indent="-287993">
              <a:lnSpc>
                <a:spcPts val="1733"/>
              </a:lnSpc>
              <a:buFont typeface="Symbol" pitchFamily="18" charset="2"/>
              <a:buChar char=""/>
              <a:defRPr sz="1333">
                <a:solidFill>
                  <a:srgbClr val="746E64"/>
                </a:solidFill>
              </a:defRPr>
            </a:lvl4pPr>
            <a:lvl5pPr>
              <a:lnSpc>
                <a:spcPts val="1733"/>
              </a:lnSpc>
              <a:defRPr sz="1333">
                <a:solidFill>
                  <a:srgbClr val="746E64"/>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8" name="Picture Placeholder 8"/>
          <p:cNvSpPr>
            <a:spLocks noGrp="1"/>
          </p:cNvSpPr>
          <p:nvPr>
            <p:ph type="pic" sz="quarter" idx="13"/>
          </p:nvPr>
        </p:nvSpPr>
        <p:spPr>
          <a:xfrm>
            <a:off x="6149232" y="0"/>
            <a:ext cx="6048000" cy="3744000"/>
          </a:xfrm>
        </p:spPr>
        <p:txBody>
          <a:bodyPr/>
          <a:lstStyle/>
          <a:p>
            <a:r>
              <a:rPr lang="en-US"/>
              <a:t>Click icon to add picture</a:t>
            </a:r>
            <a:endParaRPr lang="en-GB"/>
          </a:p>
        </p:txBody>
      </p:sp>
      <p:sp>
        <p:nvSpPr>
          <p:cNvPr id="19" name="Text Placeholder 10"/>
          <p:cNvSpPr>
            <a:spLocks noGrp="1"/>
          </p:cNvSpPr>
          <p:nvPr>
            <p:ph type="body" sz="quarter" idx="14" hasCustomPrompt="1"/>
          </p:nvPr>
        </p:nvSpPr>
        <p:spPr>
          <a:xfrm>
            <a:off x="6543733" y="3984675"/>
            <a:ext cx="4321143" cy="1836000"/>
          </a:xfrm>
        </p:spPr>
        <p:txBody>
          <a:bodyPr/>
          <a:lstStyle>
            <a:lvl1pPr>
              <a:lnSpc>
                <a:spcPts val="2133"/>
              </a:lnSpc>
              <a:spcBef>
                <a:spcPts val="0"/>
              </a:spcBef>
              <a:spcAft>
                <a:spcPts val="0"/>
              </a:spcAft>
              <a:defRPr sz="7200" b="0" baseline="-24000">
                <a:solidFill>
                  <a:schemeClr val="bg1"/>
                </a:solidFill>
              </a:defRPr>
            </a:lvl1pPr>
            <a:lvl2pPr marL="287993" indent="0">
              <a:lnSpc>
                <a:spcPts val="1867"/>
              </a:lnSpc>
              <a:defRPr sz="1867">
                <a:solidFill>
                  <a:schemeClr val="bg1"/>
                </a:solidFill>
              </a:defRPr>
            </a:lvl2pPr>
            <a:lvl3pPr marL="0" indent="0" algn="r">
              <a:lnSpc>
                <a:spcPts val="2133"/>
              </a:lnSpc>
              <a:buNone/>
              <a:defRPr sz="7200" baseline="-36000">
                <a:solidFill>
                  <a:schemeClr val="bg1"/>
                </a:solidFill>
              </a:defRPr>
            </a:lvl3pPr>
            <a:lvl4pPr marL="287993" indent="0">
              <a:lnSpc>
                <a:spcPts val="1067"/>
              </a:lnSpc>
              <a:buNone/>
              <a:defRPr sz="933" b="1">
                <a:solidFill>
                  <a:schemeClr val="bg1"/>
                </a:solidFill>
              </a:defRPr>
            </a:lvl4pPr>
            <a:lvl5pPr>
              <a:buNone/>
              <a:defRPr>
                <a:solidFill>
                  <a:schemeClr val="bg1"/>
                </a:solidFill>
              </a:defRPr>
            </a:lvl5pPr>
          </a:lstStyle>
          <a:p>
            <a:pPr lvl="0"/>
            <a:r>
              <a:rPr lang="en-US" dirty="0"/>
              <a:t>“</a:t>
            </a:r>
          </a:p>
          <a:p>
            <a:pPr lvl="1"/>
            <a:r>
              <a:rPr lang="en-US" dirty="0"/>
              <a:t>Second level</a:t>
            </a:r>
          </a:p>
          <a:p>
            <a:pPr lvl="2"/>
            <a:r>
              <a:rPr lang="en-US" dirty="0"/>
              <a:t>”</a:t>
            </a:r>
          </a:p>
          <a:p>
            <a:pPr lvl="3"/>
            <a:r>
              <a:rPr lang="en-US" dirty="0"/>
              <a:t>Fourth level</a:t>
            </a: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217" y="6179869"/>
            <a:ext cx="1889379" cy="496907"/>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9707494" y="6322285"/>
            <a:ext cx="2484508" cy="292295"/>
          </a:xfrm>
          <a:prstGeom prst="rect">
            <a:avLst/>
          </a:prstGeom>
        </p:spPr>
      </p:pic>
    </p:spTree>
    <p:extLst>
      <p:ext uri="{BB962C8B-B14F-4D97-AF65-F5344CB8AC3E}">
        <p14:creationId xmlns:p14="http://schemas.microsoft.com/office/powerpoint/2010/main" val="47102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Large Imag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881" y="6235016"/>
            <a:ext cx="2080345" cy="410348"/>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8866896" y="6375547"/>
            <a:ext cx="3325688" cy="293442"/>
          </a:xfrm>
          <a:prstGeom prst="rect">
            <a:avLst/>
          </a:prstGeom>
        </p:spPr>
      </p:pic>
      <p:sp>
        <p:nvSpPr>
          <p:cNvPr id="10" name="Rectangle 9"/>
          <p:cNvSpPr/>
          <p:nvPr/>
        </p:nvSpPr>
        <p:spPr>
          <a:xfrm>
            <a:off x="0" y="0"/>
            <a:ext cx="4344584" cy="5976000"/>
          </a:xfrm>
          <a:prstGeom prst="rect">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alibri" pitchFamily="34" charset="0"/>
            </a:endParaRPr>
          </a:p>
        </p:txBody>
      </p:sp>
      <p:sp>
        <p:nvSpPr>
          <p:cNvPr id="2" name="Title 1"/>
          <p:cNvSpPr>
            <a:spLocks noGrp="1"/>
          </p:cNvSpPr>
          <p:nvPr>
            <p:ph type="title"/>
          </p:nvPr>
        </p:nvSpPr>
        <p:spPr>
          <a:xfrm>
            <a:off x="576000" y="431400"/>
            <a:ext cx="3456000" cy="1332000"/>
          </a:xfrm>
        </p:spPr>
        <p:txBody>
          <a:bodyPr/>
          <a:lstStyle>
            <a:lvl1pPr>
              <a:defRPr>
                <a:solidFill>
                  <a:schemeClr val="bg1"/>
                </a:solidFill>
              </a:defRPr>
            </a:lvl1pPr>
          </a:lstStyle>
          <a:p>
            <a:r>
              <a:rPr lang="en-US" noProof="0"/>
              <a:t>Click to edit Master title style</a:t>
            </a:r>
            <a:endParaRPr lang="en-GB" noProof="0" dirty="0"/>
          </a:p>
        </p:txBody>
      </p:sp>
      <p:sp>
        <p:nvSpPr>
          <p:cNvPr id="3" name="Content Placeholder 2"/>
          <p:cNvSpPr>
            <a:spLocks noGrp="1"/>
          </p:cNvSpPr>
          <p:nvPr>
            <p:ph idx="1"/>
          </p:nvPr>
        </p:nvSpPr>
        <p:spPr>
          <a:xfrm>
            <a:off x="576000" y="1827406"/>
            <a:ext cx="3456000" cy="4032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Picture Placeholder 8"/>
          <p:cNvSpPr>
            <a:spLocks noGrp="1"/>
          </p:cNvSpPr>
          <p:nvPr>
            <p:ph type="pic" sz="quarter" idx="13" hasCustomPrompt="1"/>
          </p:nvPr>
        </p:nvSpPr>
        <p:spPr>
          <a:xfrm>
            <a:off x="4344584" y="0"/>
            <a:ext cx="7848000" cy="5976000"/>
          </a:xfr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tent (Text)">
    <p:spTree>
      <p:nvGrpSpPr>
        <p:cNvPr id="1" name=""/>
        <p:cNvGrpSpPr/>
        <p:nvPr/>
      </p:nvGrpSpPr>
      <p:grpSpPr>
        <a:xfrm>
          <a:off x="0" y="0"/>
          <a:ext cx="0" cy="0"/>
          <a:chOff x="0" y="0"/>
          <a:chExt cx="0" cy="0"/>
        </a:xfrm>
      </p:grpSpPr>
      <p:sp>
        <p:nvSpPr>
          <p:cNvPr id="8" name="Title 1"/>
          <p:cNvSpPr>
            <a:spLocks noGrp="1"/>
          </p:cNvSpPr>
          <p:nvPr>
            <p:ph type="title"/>
          </p:nvPr>
        </p:nvSpPr>
        <p:spPr>
          <a:xfrm>
            <a:off x="1403399" y="891640"/>
            <a:ext cx="10320000" cy="816000"/>
          </a:xfrm>
        </p:spPr>
        <p:txBody>
          <a:bodyPr/>
          <a:lstStyle>
            <a:lvl1pPr>
              <a:lnSpc>
                <a:spcPts val="2933"/>
              </a:lnSpc>
              <a:defRPr sz="2800">
                <a:solidFill>
                  <a:srgbClr val="007934"/>
                </a:solidFill>
              </a:defRPr>
            </a:lvl1pPr>
          </a:lstStyle>
          <a:p>
            <a:r>
              <a:rPr lang="en-US" noProof="0"/>
              <a:t>Click to edit Master title style</a:t>
            </a:r>
            <a:endParaRPr lang="en-GB" noProof="0" dirty="0"/>
          </a:p>
        </p:txBody>
      </p:sp>
      <p:sp>
        <p:nvSpPr>
          <p:cNvPr id="9" name="Content Placeholder 2"/>
          <p:cNvSpPr>
            <a:spLocks noGrp="1"/>
          </p:cNvSpPr>
          <p:nvPr>
            <p:ph idx="1"/>
          </p:nvPr>
        </p:nvSpPr>
        <p:spPr>
          <a:xfrm>
            <a:off x="1403399" y="2244424"/>
            <a:ext cx="10320000" cy="3696000"/>
          </a:xfrm>
        </p:spPr>
        <p:txBody>
          <a:bodyPr/>
          <a:lstStyle>
            <a:lvl1pPr>
              <a:lnSpc>
                <a:spcPts val="2800"/>
              </a:lnSpc>
              <a:defRPr sz="2400" b="0">
                <a:solidFill>
                  <a:schemeClr val="bg1">
                    <a:lumMod val="50000"/>
                  </a:schemeClr>
                </a:solidFill>
              </a:defRPr>
            </a:lvl1pPr>
            <a:lvl2pPr>
              <a:lnSpc>
                <a:spcPts val="1867"/>
              </a:lnSpc>
              <a:defRPr sz="1600"/>
            </a:lvl2pPr>
            <a:lvl3pPr marL="287993" indent="-287993">
              <a:lnSpc>
                <a:spcPts val="1733"/>
              </a:lnSpc>
              <a:defRPr sz="1333"/>
            </a:lvl3pPr>
            <a:lvl4pPr marL="527987" indent="-287993">
              <a:lnSpc>
                <a:spcPts val="1733"/>
              </a:lnSpc>
              <a:buFont typeface="Symbol" pitchFamily="18" charset="2"/>
              <a:buChar char=""/>
              <a:defRPr sz="1333"/>
            </a:lvl4pPr>
            <a:lvl5pPr>
              <a:lnSpc>
                <a:spcPts val="1733"/>
              </a:lnSpc>
              <a:defRPr sz="1333"/>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217" y="6179869"/>
            <a:ext cx="1889379" cy="496907"/>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9707494" y="6322285"/>
            <a:ext cx="2484508" cy="292295"/>
          </a:xfrm>
          <a:prstGeom prst="rect">
            <a:avLst/>
          </a:prstGeom>
        </p:spPr>
      </p:pic>
    </p:spTree>
    <p:extLst>
      <p:ext uri="{BB962C8B-B14F-4D97-AF65-F5344CB8AC3E}">
        <p14:creationId xmlns:p14="http://schemas.microsoft.com/office/powerpoint/2010/main" val="16545595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tent (Text and Image Elements)">
    <p:spTree>
      <p:nvGrpSpPr>
        <p:cNvPr id="1" name=""/>
        <p:cNvGrpSpPr/>
        <p:nvPr/>
      </p:nvGrpSpPr>
      <p:grpSpPr>
        <a:xfrm>
          <a:off x="0" y="0"/>
          <a:ext cx="0" cy="0"/>
          <a:chOff x="0" y="0"/>
          <a:chExt cx="0" cy="0"/>
        </a:xfrm>
      </p:grpSpPr>
      <p:sp>
        <p:nvSpPr>
          <p:cNvPr id="15" name="Rectangle 14"/>
          <p:cNvSpPr/>
          <p:nvPr/>
        </p:nvSpPr>
        <p:spPr>
          <a:xfrm>
            <a:off x="0" y="0"/>
            <a:ext cx="7944000" cy="5976000"/>
          </a:xfrm>
          <a:prstGeom prst="rect">
            <a:avLst/>
          </a:prstGeom>
          <a:solidFill>
            <a:srgbClr val="00793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FFFFFF"/>
              </a:solidFill>
            </a:endParaRPr>
          </a:p>
        </p:txBody>
      </p:sp>
      <p:sp>
        <p:nvSpPr>
          <p:cNvPr id="17" name="Rectangle 16"/>
          <p:cNvSpPr/>
          <p:nvPr/>
        </p:nvSpPr>
        <p:spPr>
          <a:xfrm>
            <a:off x="7936801" y="0"/>
            <a:ext cx="4248000" cy="5976000"/>
          </a:xfrm>
          <a:prstGeom prst="rect">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FFFFFF"/>
              </a:solidFill>
            </a:endParaRPr>
          </a:p>
        </p:txBody>
      </p:sp>
      <p:sp>
        <p:nvSpPr>
          <p:cNvPr id="18" name="Title 1"/>
          <p:cNvSpPr>
            <a:spLocks noGrp="1"/>
          </p:cNvSpPr>
          <p:nvPr>
            <p:ph type="title"/>
          </p:nvPr>
        </p:nvSpPr>
        <p:spPr>
          <a:xfrm>
            <a:off x="8159259" y="880576"/>
            <a:ext cx="3576000" cy="816000"/>
          </a:xfrm>
        </p:spPr>
        <p:txBody>
          <a:bodyPr/>
          <a:lstStyle>
            <a:lvl1pPr>
              <a:lnSpc>
                <a:spcPts val="2933"/>
              </a:lnSpc>
              <a:defRPr sz="2800">
                <a:solidFill>
                  <a:schemeClr val="bg1"/>
                </a:solidFill>
              </a:defRPr>
            </a:lvl1pPr>
          </a:lstStyle>
          <a:p>
            <a:r>
              <a:rPr lang="en-US" noProof="0"/>
              <a:t>Click to edit Master title style</a:t>
            </a:r>
            <a:endParaRPr lang="en-GB" noProof="0" dirty="0"/>
          </a:p>
        </p:txBody>
      </p:sp>
      <p:sp>
        <p:nvSpPr>
          <p:cNvPr id="19" name="Content Placeholder 2"/>
          <p:cNvSpPr>
            <a:spLocks noGrp="1"/>
          </p:cNvSpPr>
          <p:nvPr>
            <p:ph idx="1"/>
          </p:nvPr>
        </p:nvSpPr>
        <p:spPr>
          <a:xfrm>
            <a:off x="8160725" y="2269859"/>
            <a:ext cx="3576000" cy="3456000"/>
          </a:xfrm>
        </p:spPr>
        <p:txBody>
          <a:bodyPr/>
          <a:lstStyle>
            <a:lvl1pPr>
              <a:lnSpc>
                <a:spcPts val="1867"/>
              </a:lnSpc>
              <a:defRPr sz="1600" b="1">
                <a:solidFill>
                  <a:schemeClr val="bg1"/>
                </a:solidFill>
              </a:defRPr>
            </a:lvl1pPr>
            <a:lvl2pPr>
              <a:lnSpc>
                <a:spcPts val="1867"/>
              </a:lnSpc>
              <a:defRPr sz="1600">
                <a:solidFill>
                  <a:schemeClr val="bg1"/>
                </a:solidFill>
              </a:defRPr>
            </a:lvl2pPr>
            <a:lvl3pPr marL="287993" indent="-287993">
              <a:lnSpc>
                <a:spcPts val="1733"/>
              </a:lnSpc>
              <a:defRPr sz="1333">
                <a:solidFill>
                  <a:schemeClr val="bg1"/>
                </a:solidFill>
              </a:defRPr>
            </a:lvl3pPr>
            <a:lvl4pPr marL="527987" indent="-287993">
              <a:lnSpc>
                <a:spcPts val="1733"/>
              </a:lnSpc>
              <a:buFont typeface="Symbol" pitchFamily="18" charset="2"/>
              <a:buChar char=""/>
              <a:defRPr sz="1333">
                <a:solidFill>
                  <a:schemeClr val="bg1"/>
                </a:solidFill>
              </a:defRPr>
            </a:lvl4pPr>
            <a:lvl5pPr>
              <a:lnSpc>
                <a:spcPts val="1733"/>
              </a:lnSpc>
              <a:defRPr sz="1333">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0" name="Picture Placeholder 8"/>
          <p:cNvSpPr>
            <a:spLocks noGrp="1"/>
          </p:cNvSpPr>
          <p:nvPr>
            <p:ph type="pic" sz="quarter" idx="13"/>
          </p:nvPr>
        </p:nvSpPr>
        <p:spPr>
          <a:xfrm>
            <a:off x="452760" y="447443"/>
            <a:ext cx="6987389" cy="5280000"/>
          </a:xfrm>
        </p:spPr>
        <p:txBody>
          <a:bodyPr/>
          <a:lstStyle>
            <a:lvl1pPr>
              <a:defRPr>
                <a:solidFill>
                  <a:schemeClr val="bg1"/>
                </a:solidFill>
              </a:defRPr>
            </a:lvl1pPr>
          </a:lstStyle>
          <a:p>
            <a:r>
              <a:rPr lang="en-US"/>
              <a:t>Click icon to add picture</a:t>
            </a:r>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217" y="6179869"/>
            <a:ext cx="1889379" cy="496907"/>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9707494" y="6322285"/>
            <a:ext cx="2484508" cy="292295"/>
          </a:xfrm>
          <a:prstGeom prst="rect">
            <a:avLst/>
          </a:prstGeom>
        </p:spPr>
      </p:pic>
    </p:spTree>
    <p:extLst>
      <p:ext uri="{BB962C8B-B14F-4D97-AF65-F5344CB8AC3E}">
        <p14:creationId xmlns:p14="http://schemas.microsoft.com/office/powerpoint/2010/main" val="41214785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en-GB">
              <a:solidFill>
                <a:srgbClr val="2B7050"/>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solidFill>
                <a:srgbClr val="2B7050"/>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3CE1177B-9791-4D28-B613-47CF10365BB2}" type="slidenum">
              <a:rPr lang="en-GB" smtClean="0">
                <a:solidFill>
                  <a:srgbClr val="2B7050"/>
                </a:solidFill>
              </a:rPr>
              <a:pPr/>
              <a:t>‹#›</a:t>
            </a:fld>
            <a:endParaRPr lang="en-GB">
              <a:solidFill>
                <a:srgbClr val="2B7050"/>
              </a:solidFill>
            </a:endParaRPr>
          </a:p>
        </p:txBody>
      </p:sp>
    </p:spTree>
    <p:extLst>
      <p:ext uri="{BB962C8B-B14F-4D97-AF65-F5344CB8AC3E}">
        <p14:creationId xmlns:p14="http://schemas.microsoft.com/office/powerpoint/2010/main" val="8668135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35" name="Shape 35"/>
          <p:cNvSpPr>
            <a:spLocks noGrp="1"/>
          </p:cNvSpPr>
          <p:nvPr>
            <p:ph type="title"/>
          </p:nvPr>
        </p:nvSpPr>
        <p:spPr>
          <a:xfrm>
            <a:off x="1190642" y="1151941"/>
            <a:ext cx="9810751" cy="2321719"/>
          </a:xfrm>
          <a:prstGeom prst="rect">
            <a:avLst/>
          </a:prstGeom>
        </p:spPr>
        <p:txBody>
          <a:bodyPr lIns="0" tIns="0" rIns="0" bIns="0" anchor="b">
            <a:noAutofit/>
          </a:bodyPr>
          <a:lstStyle>
            <a:lvl1pPr defTabSz="488912">
              <a:defRPr sz="7066">
                <a:latin typeface="Gill Sans"/>
                <a:ea typeface="Gill Sans"/>
                <a:cs typeface="Gill Sans"/>
                <a:sym typeface="Gill Sans"/>
              </a:defRPr>
            </a:lvl1pPr>
          </a:lstStyle>
          <a:p>
            <a:pPr lvl="0">
              <a:defRPr sz="1800"/>
            </a:pPr>
            <a:r>
              <a:rPr sz="7066"/>
              <a:t>Title Text</a:t>
            </a:r>
          </a:p>
        </p:txBody>
      </p:sp>
      <p:sp>
        <p:nvSpPr>
          <p:cNvPr id="36" name="Shape 36"/>
          <p:cNvSpPr>
            <a:spLocks noGrp="1"/>
          </p:cNvSpPr>
          <p:nvPr>
            <p:ph type="body" idx="1"/>
          </p:nvPr>
        </p:nvSpPr>
        <p:spPr>
          <a:xfrm>
            <a:off x="1190642" y="3536167"/>
            <a:ext cx="9810751" cy="794743"/>
          </a:xfrm>
          <a:prstGeom prst="rect">
            <a:avLst/>
          </a:prstGeom>
        </p:spPr>
        <p:txBody>
          <a:bodyPr lIns="0" tIns="0" rIns="0" bIns="0">
            <a:noAutofit/>
          </a:bodyPr>
          <a:lstStyle>
            <a:lvl1pPr marL="0" indent="0" algn="ctr" defTabSz="488912">
              <a:spcBef>
                <a:spcPts val="0"/>
              </a:spcBef>
              <a:buSzTx/>
              <a:buFontTx/>
              <a:buNone/>
              <a:defRPr sz="3067">
                <a:latin typeface="Gill Sans"/>
                <a:ea typeface="Gill Sans"/>
                <a:cs typeface="Gill Sans"/>
                <a:sym typeface="Gill Sans"/>
              </a:defRPr>
            </a:lvl1pPr>
            <a:lvl2pPr marL="0" indent="0" algn="ctr" defTabSz="488912">
              <a:spcBef>
                <a:spcPts val="0"/>
              </a:spcBef>
              <a:buSzTx/>
              <a:buFontTx/>
              <a:buNone/>
              <a:defRPr sz="3067">
                <a:latin typeface="Gill Sans"/>
                <a:ea typeface="Gill Sans"/>
                <a:cs typeface="Gill Sans"/>
                <a:sym typeface="Gill Sans"/>
              </a:defRPr>
            </a:lvl2pPr>
            <a:lvl3pPr marL="0" indent="0" algn="ctr" defTabSz="488912">
              <a:spcBef>
                <a:spcPts val="0"/>
              </a:spcBef>
              <a:buSzTx/>
              <a:buFontTx/>
              <a:buNone/>
              <a:defRPr sz="3067">
                <a:latin typeface="Gill Sans"/>
                <a:ea typeface="Gill Sans"/>
                <a:cs typeface="Gill Sans"/>
                <a:sym typeface="Gill Sans"/>
              </a:defRPr>
            </a:lvl3pPr>
            <a:lvl4pPr marL="0" indent="0" algn="ctr" defTabSz="488912">
              <a:spcBef>
                <a:spcPts val="0"/>
              </a:spcBef>
              <a:buSzTx/>
              <a:buFontTx/>
              <a:buNone/>
              <a:defRPr sz="3067">
                <a:latin typeface="Gill Sans"/>
                <a:ea typeface="Gill Sans"/>
                <a:cs typeface="Gill Sans"/>
                <a:sym typeface="Gill Sans"/>
              </a:defRPr>
            </a:lvl4pPr>
            <a:lvl5pPr marL="0" indent="0" algn="ctr" defTabSz="488912">
              <a:spcBef>
                <a:spcPts val="0"/>
              </a:spcBef>
              <a:buSzTx/>
              <a:buFontTx/>
              <a:buNone/>
              <a:defRPr sz="3067">
                <a:latin typeface="Gill Sans"/>
                <a:ea typeface="Gill Sans"/>
                <a:cs typeface="Gill Sans"/>
                <a:sym typeface="Gill Sans"/>
              </a:defRPr>
            </a:lvl5pPr>
          </a:lstStyle>
          <a:p>
            <a:pPr lvl="0">
              <a:defRPr sz="1800"/>
            </a:pPr>
            <a:r>
              <a:rPr sz="3067"/>
              <a:t>Body Level One</a:t>
            </a:r>
          </a:p>
          <a:p>
            <a:pPr lvl="1">
              <a:defRPr sz="1800"/>
            </a:pPr>
            <a:r>
              <a:rPr sz="3067"/>
              <a:t>Body Level Two</a:t>
            </a:r>
          </a:p>
          <a:p>
            <a:pPr lvl="2">
              <a:defRPr sz="1800"/>
            </a:pPr>
            <a:r>
              <a:rPr sz="3067"/>
              <a:t>Body Level Three</a:t>
            </a:r>
          </a:p>
          <a:p>
            <a:pPr lvl="3">
              <a:defRPr sz="1800"/>
            </a:pPr>
            <a:r>
              <a:rPr sz="3067"/>
              <a:t>Body Level Four</a:t>
            </a:r>
          </a:p>
          <a:p>
            <a:pPr lvl="4">
              <a:defRPr sz="1800"/>
            </a:pPr>
            <a:r>
              <a:rPr sz="3067"/>
              <a:t>Body Level Five</a:t>
            </a:r>
          </a:p>
        </p:txBody>
      </p:sp>
    </p:spTree>
    <p:extLst>
      <p:ext uri="{BB962C8B-B14F-4D97-AF65-F5344CB8AC3E}">
        <p14:creationId xmlns:p14="http://schemas.microsoft.com/office/powerpoint/2010/main" val="42280502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13" y="273049"/>
            <a:ext cx="4011084" cy="1162051"/>
          </a:xfrm>
        </p:spPr>
        <p:txBody>
          <a:bodyPr anchor="b"/>
          <a:lstStyle>
            <a:lvl1pPr algn="l">
              <a:defRPr sz="2667" b="1"/>
            </a:lvl1pPr>
          </a:lstStyle>
          <a:p>
            <a:r>
              <a:rPr lang="fr-FR"/>
              <a:t>Modifiez le style du titre</a:t>
            </a:r>
          </a:p>
        </p:txBody>
      </p:sp>
      <p:sp>
        <p:nvSpPr>
          <p:cNvPr id="3" name="Espace réservé du contenu 2"/>
          <p:cNvSpPr>
            <a:spLocks noGrp="1"/>
          </p:cNvSpPr>
          <p:nvPr>
            <p:ph idx="1"/>
          </p:nvPr>
        </p:nvSpPr>
        <p:spPr>
          <a:xfrm>
            <a:off x="4766733" y="273057"/>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13"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r-FR"/>
              <a:t>Modifiez les styles du texte du masque</a:t>
            </a:r>
          </a:p>
        </p:txBody>
      </p:sp>
      <p:sp>
        <p:nvSpPr>
          <p:cNvPr id="5" name="Espace réservé de la date 4"/>
          <p:cNvSpPr>
            <a:spLocks noGrp="1" noChangeArrowheads="1"/>
          </p:cNvSpPr>
          <p:nvPr>
            <p:ph type="dt" sz="half" idx="10"/>
          </p:nvPr>
        </p:nvSpPr>
        <p:spPr>
          <a:xfrm>
            <a:off x="609600" y="6245225"/>
            <a:ext cx="2844800" cy="476251"/>
          </a:xfrm>
          <a:prstGeom prst="rect">
            <a:avLst/>
          </a:prstGeom>
          <a:ln/>
        </p:spPr>
        <p:txBody>
          <a:bodyPr/>
          <a:lstStyle>
            <a:lvl1pPr>
              <a:defRPr/>
            </a:lvl1pPr>
          </a:lstStyle>
          <a:p>
            <a:pPr>
              <a:defRPr/>
            </a:pPr>
            <a:endParaRPr lang="fr-FR">
              <a:solidFill>
                <a:srgbClr val="2B7050"/>
              </a:solidFill>
            </a:endParaRPr>
          </a:p>
        </p:txBody>
      </p:sp>
      <p:sp>
        <p:nvSpPr>
          <p:cNvPr id="6" name="Espace réservé du pied de page 5"/>
          <p:cNvSpPr>
            <a:spLocks noGrp="1" noChangeArrowheads="1"/>
          </p:cNvSpPr>
          <p:nvPr>
            <p:ph type="ftr" sz="quarter" idx="11"/>
          </p:nvPr>
        </p:nvSpPr>
        <p:spPr>
          <a:xfrm>
            <a:off x="4165600" y="6245225"/>
            <a:ext cx="3860800" cy="476251"/>
          </a:xfrm>
          <a:prstGeom prst="rect">
            <a:avLst/>
          </a:prstGeom>
          <a:ln/>
        </p:spPr>
        <p:txBody>
          <a:bodyPr/>
          <a:lstStyle>
            <a:lvl1pPr>
              <a:defRPr/>
            </a:lvl1pPr>
          </a:lstStyle>
          <a:p>
            <a:pPr>
              <a:defRPr/>
            </a:pPr>
            <a:endParaRPr lang="fr-FR">
              <a:solidFill>
                <a:srgbClr val="2B7050"/>
              </a:solidFill>
            </a:endParaRPr>
          </a:p>
        </p:txBody>
      </p:sp>
      <p:sp>
        <p:nvSpPr>
          <p:cNvPr id="7" name="Espace réservé du numéro de diapositive 6"/>
          <p:cNvSpPr>
            <a:spLocks noGrp="1" noChangeArrowheads="1"/>
          </p:cNvSpPr>
          <p:nvPr>
            <p:ph type="sldNum" sz="quarter" idx="12"/>
          </p:nvPr>
        </p:nvSpPr>
        <p:spPr>
          <a:xfrm>
            <a:off x="8737600" y="6245225"/>
            <a:ext cx="2844800" cy="476251"/>
          </a:xfrm>
          <a:prstGeom prst="rect">
            <a:avLst/>
          </a:prstGeom>
          <a:ln/>
        </p:spPr>
        <p:txBody>
          <a:bodyPr/>
          <a:lstStyle>
            <a:lvl1pPr>
              <a:defRPr/>
            </a:lvl1pPr>
          </a:lstStyle>
          <a:p>
            <a:pPr>
              <a:defRPr/>
            </a:pPr>
            <a:fld id="{60112659-3AD3-4C43-A0FB-6DA6F33C40E1}" type="slidenum">
              <a:rPr lang="fr-FR">
                <a:solidFill>
                  <a:srgbClr val="2B7050"/>
                </a:solidFill>
              </a:rPr>
              <a:pPr>
                <a:defRPr/>
              </a:pPr>
              <a:t>‹#›</a:t>
            </a:fld>
            <a:endParaRPr lang="fr-FR">
              <a:solidFill>
                <a:srgbClr val="2B7050"/>
              </a:solidFill>
            </a:endParaRPr>
          </a:p>
        </p:txBody>
      </p:sp>
    </p:spTree>
    <p:extLst>
      <p:ext uri="{BB962C8B-B14F-4D97-AF65-F5344CB8AC3E}">
        <p14:creationId xmlns:p14="http://schemas.microsoft.com/office/powerpoint/2010/main" val="1516441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xfrm>
            <a:off x="609600" y="6245225"/>
            <a:ext cx="2844800" cy="476251"/>
          </a:xfrm>
          <a:prstGeom prst="rect">
            <a:avLst/>
          </a:prstGeom>
          <a:ln/>
        </p:spPr>
        <p:txBody>
          <a:bodyPr/>
          <a:lstStyle>
            <a:lvl1pPr>
              <a:defRPr/>
            </a:lvl1pPr>
          </a:lstStyle>
          <a:p>
            <a:pPr>
              <a:defRPr/>
            </a:pPr>
            <a:endParaRPr lang="fr-FR">
              <a:solidFill>
                <a:srgbClr val="2B7050"/>
              </a:solidFill>
            </a:endParaRPr>
          </a:p>
        </p:txBody>
      </p:sp>
      <p:sp>
        <p:nvSpPr>
          <p:cNvPr id="4" name="Rectangle 5"/>
          <p:cNvSpPr>
            <a:spLocks noGrp="1" noChangeArrowheads="1"/>
          </p:cNvSpPr>
          <p:nvPr>
            <p:ph type="ftr" sz="quarter" idx="11"/>
          </p:nvPr>
        </p:nvSpPr>
        <p:spPr>
          <a:xfrm>
            <a:off x="4165600" y="6245225"/>
            <a:ext cx="3860800" cy="476251"/>
          </a:xfrm>
          <a:prstGeom prst="rect">
            <a:avLst/>
          </a:prstGeom>
          <a:ln/>
        </p:spPr>
        <p:txBody>
          <a:bodyPr/>
          <a:lstStyle>
            <a:lvl1pPr>
              <a:defRPr/>
            </a:lvl1pPr>
          </a:lstStyle>
          <a:p>
            <a:pPr>
              <a:defRPr/>
            </a:pPr>
            <a:endParaRPr lang="fr-FR">
              <a:solidFill>
                <a:srgbClr val="2B7050"/>
              </a:solidFill>
            </a:endParaRPr>
          </a:p>
        </p:txBody>
      </p:sp>
      <p:sp>
        <p:nvSpPr>
          <p:cNvPr id="5" name="Rectangle 6"/>
          <p:cNvSpPr>
            <a:spLocks noGrp="1" noChangeArrowheads="1"/>
          </p:cNvSpPr>
          <p:nvPr>
            <p:ph type="sldNum" sz="quarter" idx="12"/>
          </p:nvPr>
        </p:nvSpPr>
        <p:spPr>
          <a:xfrm>
            <a:off x="8737600" y="6245225"/>
            <a:ext cx="2844800" cy="476251"/>
          </a:xfrm>
          <a:prstGeom prst="rect">
            <a:avLst/>
          </a:prstGeom>
          <a:ln/>
        </p:spPr>
        <p:txBody>
          <a:bodyPr/>
          <a:lstStyle>
            <a:lvl1pPr>
              <a:defRPr/>
            </a:lvl1pPr>
          </a:lstStyle>
          <a:p>
            <a:pPr>
              <a:defRPr/>
            </a:pPr>
            <a:fld id="{591A595C-B35A-4FFA-880F-0D793871EF0D}" type="slidenum">
              <a:rPr lang="fr-FR">
                <a:solidFill>
                  <a:srgbClr val="2B7050"/>
                </a:solidFill>
              </a:rPr>
              <a:pPr>
                <a:defRPr/>
              </a:pPr>
              <a:t>‹#›</a:t>
            </a:fld>
            <a:endParaRPr lang="fr-FR">
              <a:solidFill>
                <a:srgbClr val="2B7050"/>
              </a:solidFill>
            </a:endParaRPr>
          </a:p>
        </p:txBody>
      </p:sp>
    </p:spTree>
    <p:extLst>
      <p:ext uri="{BB962C8B-B14F-4D97-AF65-F5344CB8AC3E}">
        <p14:creationId xmlns:p14="http://schemas.microsoft.com/office/powerpoint/2010/main" val="381983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Text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noProof="0"/>
              <a:t>Click to edit Master title style</a:t>
            </a:r>
            <a:endParaRPr lang="en-GB" noProof="0" dirty="0"/>
          </a:p>
        </p:txBody>
      </p:sp>
      <p:sp>
        <p:nvSpPr>
          <p:cNvPr id="3" name="Content Placeholder 2"/>
          <p:cNvSpPr>
            <a:spLocks noGrp="1"/>
          </p:cNvSpPr>
          <p:nvPr>
            <p:ph idx="1"/>
          </p:nvPr>
        </p:nvSpPr>
        <p:spPr/>
        <p:txBody>
          <a:bodyPr/>
          <a:lstStyle>
            <a:lvl1pPr>
              <a:defRPr>
                <a:solidFill>
                  <a:srgbClr val="746E64"/>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solidFill>
                  <a:srgbClr val="746E64"/>
                </a:solidFill>
              </a:defRPr>
            </a:lvl4pPr>
            <a:lvl5pPr>
              <a:defRPr>
                <a:solidFill>
                  <a:srgbClr val="746E64"/>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Picture Placeholder 8"/>
          <p:cNvSpPr>
            <a:spLocks noGrp="1"/>
          </p:cNvSpPr>
          <p:nvPr>
            <p:ph type="pic" sz="quarter" idx="13"/>
          </p:nvPr>
        </p:nvSpPr>
        <p:spPr>
          <a:xfrm>
            <a:off x="6215235" y="0"/>
            <a:ext cx="5952000" cy="5976000"/>
          </a:xfrm>
        </p:spPr>
        <p:txBody>
          <a:bodyPr/>
          <a:lstStyle>
            <a:lvl1pPr>
              <a:defRPr baseline="0"/>
            </a:lvl1pPr>
          </a:lstStyle>
          <a:p>
            <a:r>
              <a:rPr lang="en-US"/>
              <a:t>Click icon to add picture</a:t>
            </a: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881" y="6235016"/>
            <a:ext cx="2080345" cy="410348"/>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8866896" y="6375547"/>
            <a:ext cx="3325688" cy="29344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Text, Image, &amp; Quote)">
    <p:spTree>
      <p:nvGrpSpPr>
        <p:cNvPr id="1" name=""/>
        <p:cNvGrpSpPr/>
        <p:nvPr/>
      </p:nvGrpSpPr>
      <p:grpSpPr>
        <a:xfrm>
          <a:off x="0" y="0"/>
          <a:ext cx="0" cy="0"/>
          <a:chOff x="0" y="0"/>
          <a:chExt cx="0" cy="0"/>
        </a:xfrm>
      </p:grpSpPr>
      <p:sp>
        <p:nvSpPr>
          <p:cNvPr id="10" name="Rectangle 9"/>
          <p:cNvSpPr/>
          <p:nvPr/>
        </p:nvSpPr>
        <p:spPr>
          <a:xfrm>
            <a:off x="6215236" y="3744000"/>
            <a:ext cx="5952001" cy="2223406"/>
          </a:xfrm>
          <a:prstGeom prst="rect">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alibri" pitchFamily="34" charset="0"/>
            </a:endParaRPr>
          </a:p>
        </p:txBody>
      </p:sp>
      <p:sp>
        <p:nvSpPr>
          <p:cNvPr id="2" name="Title 1"/>
          <p:cNvSpPr>
            <a:spLocks noGrp="1"/>
          </p:cNvSpPr>
          <p:nvPr>
            <p:ph type="title"/>
          </p:nvPr>
        </p:nvSpPr>
        <p:spPr/>
        <p:txBody>
          <a:bodyPr/>
          <a:lstStyle>
            <a:lvl1pPr>
              <a:defRPr>
                <a:solidFill>
                  <a:schemeClr val="tx2"/>
                </a:solidFill>
              </a:defRPr>
            </a:lvl1pPr>
          </a:lstStyle>
          <a:p>
            <a:r>
              <a:rPr lang="en-US" noProof="0"/>
              <a:t>Click to edit Master title style</a:t>
            </a:r>
            <a:endParaRPr lang="en-GB" noProof="0" dirty="0"/>
          </a:p>
        </p:txBody>
      </p:sp>
      <p:sp>
        <p:nvSpPr>
          <p:cNvPr id="3" name="Content Placeholder 2"/>
          <p:cNvSpPr>
            <a:spLocks noGrp="1"/>
          </p:cNvSpPr>
          <p:nvPr>
            <p:ph idx="1"/>
          </p:nvPr>
        </p:nvSpPr>
        <p:spPr/>
        <p:txBody>
          <a:bodyPr/>
          <a:lstStyle>
            <a:lvl1pPr>
              <a:lnSpc>
                <a:spcPts val="2800"/>
              </a:lnSpc>
              <a:defRPr sz="2400" b="0">
                <a:solidFill>
                  <a:srgbClr val="746E64"/>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solidFill>
                  <a:srgbClr val="746E64"/>
                </a:solidFill>
              </a:defRPr>
            </a:lvl4pPr>
            <a:lvl5pPr>
              <a:defRPr>
                <a:solidFill>
                  <a:srgbClr val="746E64"/>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Picture Placeholder 8"/>
          <p:cNvSpPr>
            <a:spLocks noGrp="1"/>
          </p:cNvSpPr>
          <p:nvPr>
            <p:ph type="pic" sz="quarter" idx="13" hasCustomPrompt="1"/>
          </p:nvPr>
        </p:nvSpPr>
        <p:spPr>
          <a:xfrm>
            <a:off x="6215235" y="0"/>
            <a:ext cx="5952000" cy="3744000"/>
          </a:xfrm>
        </p:spPr>
        <p:txBody>
          <a:bodyPr/>
          <a:lstStyle>
            <a:lvl1pPr>
              <a:defRPr/>
            </a:lvl1pPr>
          </a:lstStyle>
          <a:p>
            <a:r>
              <a:rPr lang="en-US" dirty="0"/>
              <a:t>                        </a:t>
            </a:r>
          </a:p>
          <a:p>
            <a:endParaRPr lang="en-US" dirty="0"/>
          </a:p>
          <a:p>
            <a:endParaRPr lang="en-US" dirty="0"/>
          </a:p>
          <a:p>
            <a:endParaRPr lang="en-US" dirty="0"/>
          </a:p>
          <a:p>
            <a:r>
              <a:rPr lang="en-US" dirty="0"/>
              <a:t>	Click icon to add picture</a:t>
            </a:r>
            <a:endParaRPr lang="en-GB" dirty="0"/>
          </a:p>
        </p:txBody>
      </p:sp>
      <p:sp>
        <p:nvSpPr>
          <p:cNvPr id="11" name="Text Placeholder 10"/>
          <p:cNvSpPr>
            <a:spLocks noGrp="1"/>
          </p:cNvSpPr>
          <p:nvPr>
            <p:ph type="body" sz="quarter" idx="14" hasCustomPrompt="1"/>
          </p:nvPr>
        </p:nvSpPr>
        <p:spPr>
          <a:xfrm>
            <a:off x="6596387" y="3937703"/>
            <a:ext cx="5189692" cy="1836000"/>
          </a:xfrm>
        </p:spPr>
        <p:txBody>
          <a:bodyPr/>
          <a:lstStyle>
            <a:lvl1pPr>
              <a:lnSpc>
                <a:spcPts val="2000"/>
              </a:lnSpc>
              <a:spcBef>
                <a:spcPts val="0"/>
              </a:spcBef>
              <a:spcAft>
                <a:spcPts val="0"/>
              </a:spcAft>
              <a:defRPr sz="7200" b="0" baseline="-30000">
                <a:solidFill>
                  <a:schemeClr val="bg1"/>
                </a:solidFill>
              </a:defRPr>
            </a:lvl1pPr>
            <a:lvl2pPr marL="270000" indent="0">
              <a:lnSpc>
                <a:spcPts val="2000"/>
              </a:lnSpc>
              <a:defRPr sz="1800">
                <a:solidFill>
                  <a:schemeClr val="bg1"/>
                </a:solidFill>
              </a:defRPr>
            </a:lvl2pPr>
            <a:lvl3pPr marL="0" indent="0" algn="r">
              <a:lnSpc>
                <a:spcPts val="2000"/>
              </a:lnSpc>
              <a:buNone/>
              <a:defRPr sz="7200" baseline="-36000">
                <a:solidFill>
                  <a:schemeClr val="bg1"/>
                </a:solidFill>
              </a:defRPr>
            </a:lvl3pPr>
            <a:lvl4pPr marL="269875" indent="0">
              <a:buNone/>
              <a:defRPr sz="1050" b="1">
                <a:solidFill>
                  <a:schemeClr val="bg1"/>
                </a:solidFill>
              </a:defRPr>
            </a:lvl4pPr>
            <a:lvl5pPr>
              <a:buNone/>
              <a:defRPr>
                <a:solidFill>
                  <a:schemeClr val="bg1"/>
                </a:solidFill>
              </a:defRPr>
            </a:lvl5pPr>
          </a:lstStyle>
          <a:p>
            <a:pPr lvl="0"/>
            <a:r>
              <a:rPr lang="en-US" dirty="0"/>
              <a:t>“</a:t>
            </a:r>
          </a:p>
          <a:p>
            <a:pPr lvl="1"/>
            <a:r>
              <a:rPr lang="en-US" dirty="0"/>
              <a:t>Second level</a:t>
            </a:r>
          </a:p>
          <a:p>
            <a:pPr lvl="2"/>
            <a:r>
              <a:rPr lang="en-US" dirty="0"/>
              <a:t>”</a:t>
            </a:r>
          </a:p>
          <a:p>
            <a:pPr lvl="3"/>
            <a:r>
              <a:rPr lang="en-US" dirty="0"/>
              <a:t>Fourth level</a:t>
            </a:r>
            <a:endParaRPr lang="en-GB"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881" y="6235016"/>
            <a:ext cx="2080345" cy="410348"/>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8866896" y="6375547"/>
            <a:ext cx="3325688" cy="2934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a:xfrm>
            <a:off x="576000" y="431400"/>
            <a:ext cx="11040000" cy="1332000"/>
          </a:xfrm>
        </p:spPr>
        <p:txBody>
          <a:bodyPr/>
          <a:lstStyle>
            <a:lvl1pPr>
              <a:defRPr>
                <a:solidFill>
                  <a:schemeClr val="tx2"/>
                </a:solidFill>
              </a:defRPr>
            </a:lvl1pPr>
          </a:lstStyle>
          <a:p>
            <a:r>
              <a:rPr lang="en-US" noProof="0"/>
              <a:t>Click to edit Master title style</a:t>
            </a:r>
            <a:endParaRPr lang="en-GB" noProof="0" dirty="0"/>
          </a:p>
        </p:txBody>
      </p:sp>
      <p:sp>
        <p:nvSpPr>
          <p:cNvPr id="3" name="Content Placeholder 2"/>
          <p:cNvSpPr>
            <a:spLocks noGrp="1"/>
          </p:cNvSpPr>
          <p:nvPr>
            <p:ph idx="1"/>
          </p:nvPr>
        </p:nvSpPr>
        <p:spPr>
          <a:xfrm>
            <a:off x="576000" y="1827406"/>
            <a:ext cx="11040000" cy="4140000"/>
          </a:xfrm>
        </p:spPr>
        <p:txBody>
          <a:bodyPr/>
          <a:lstStyle>
            <a:lvl1pPr>
              <a:lnSpc>
                <a:spcPts val="2800"/>
              </a:lnSpc>
              <a:defRPr sz="2400" b="0">
                <a:solidFill>
                  <a:schemeClr val="bg2">
                    <a:lumMod val="50000"/>
                  </a:schemeClr>
                </a:solidFill>
              </a:defRPr>
            </a:lvl1pPr>
            <a:lvl3pPr marL="216000" indent="-216000">
              <a:defRPr/>
            </a:lvl3pPr>
            <a:lvl4pPr marL="396000" indent="-216000">
              <a:buFont typeface="Symbol" pitchFamily="18" charset="2"/>
              <a:buChar char=""/>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881" y="6235016"/>
            <a:ext cx="2080345" cy="410348"/>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8866896" y="6375547"/>
            <a:ext cx="3325688" cy="2934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Text and Image Elements)">
    <p:spTree>
      <p:nvGrpSpPr>
        <p:cNvPr id="1" name=""/>
        <p:cNvGrpSpPr/>
        <p:nvPr/>
      </p:nvGrpSpPr>
      <p:grpSpPr>
        <a:xfrm>
          <a:off x="0" y="0"/>
          <a:ext cx="0" cy="0"/>
          <a:chOff x="0" y="0"/>
          <a:chExt cx="0" cy="0"/>
        </a:xfrm>
      </p:grpSpPr>
      <p:sp>
        <p:nvSpPr>
          <p:cNvPr id="16" name="Rectangle 15"/>
          <p:cNvSpPr/>
          <p:nvPr/>
        </p:nvSpPr>
        <p:spPr>
          <a:xfrm>
            <a:off x="0" y="0"/>
            <a:ext cx="4020457" cy="59760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alibri" pitchFamily="34" charset="0"/>
            </a:endParaRPr>
          </a:p>
        </p:txBody>
      </p:sp>
      <p:sp>
        <p:nvSpPr>
          <p:cNvPr id="14" name="Rectangle 13"/>
          <p:cNvSpPr/>
          <p:nvPr/>
        </p:nvSpPr>
        <p:spPr>
          <a:xfrm>
            <a:off x="4020458" y="0"/>
            <a:ext cx="8171544" cy="59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alibri" pitchFamily="34" charset="0"/>
            </a:endParaRPr>
          </a:p>
        </p:txBody>
      </p:sp>
      <p:sp>
        <p:nvSpPr>
          <p:cNvPr id="2" name="Title 1"/>
          <p:cNvSpPr>
            <a:spLocks noGrp="1"/>
          </p:cNvSpPr>
          <p:nvPr>
            <p:ph type="title"/>
          </p:nvPr>
        </p:nvSpPr>
        <p:spPr>
          <a:xfrm>
            <a:off x="7137977" y="431400"/>
            <a:ext cx="4464000" cy="1332000"/>
          </a:xfrm>
        </p:spPr>
        <p:txBody>
          <a:bodyPr/>
          <a:lstStyle>
            <a:lvl1pPr>
              <a:defRPr>
                <a:solidFill>
                  <a:schemeClr val="bg1"/>
                </a:solidFill>
              </a:defRPr>
            </a:lvl1pPr>
          </a:lstStyle>
          <a:p>
            <a:r>
              <a:rPr lang="en-US" noProof="0"/>
              <a:t>Click to edit Master title style</a:t>
            </a:r>
            <a:endParaRPr lang="en-GB" noProof="0" dirty="0"/>
          </a:p>
        </p:txBody>
      </p:sp>
      <p:sp>
        <p:nvSpPr>
          <p:cNvPr id="3" name="Content Placeholder 2"/>
          <p:cNvSpPr>
            <a:spLocks noGrp="1"/>
          </p:cNvSpPr>
          <p:nvPr>
            <p:ph idx="1"/>
          </p:nvPr>
        </p:nvSpPr>
        <p:spPr>
          <a:xfrm>
            <a:off x="7139444" y="1809988"/>
            <a:ext cx="4464000" cy="3996000"/>
          </a:xfrm>
        </p:spPr>
        <p:txBody>
          <a:bodyPr/>
          <a:lstStyle>
            <a:lvl1pPr>
              <a:lnSpc>
                <a:spcPts val="2200"/>
              </a:lnSpc>
              <a:defRPr sz="1600" b="1">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Picture Placeholder 8"/>
          <p:cNvSpPr>
            <a:spLocks noGrp="1"/>
          </p:cNvSpPr>
          <p:nvPr>
            <p:ph type="pic" sz="quarter" idx="13" hasCustomPrompt="1"/>
          </p:nvPr>
        </p:nvSpPr>
        <p:spPr>
          <a:xfrm>
            <a:off x="623393" y="404664"/>
            <a:ext cx="4992555" cy="5400600"/>
          </a:xfrm>
        </p:spPr>
        <p:txBody>
          <a:bodyPr/>
          <a:lstStyle>
            <a:lvl1pPr>
              <a:defRPr>
                <a:solidFill>
                  <a:schemeClr val="bg1"/>
                </a:solidFill>
              </a:defRPr>
            </a:lvl1pPr>
          </a:lstStyle>
          <a:p>
            <a:r>
              <a:rPr lang="en-US" dirty="0"/>
              <a:t>	</a:t>
            </a:r>
          </a:p>
          <a:p>
            <a:endParaRPr lang="en-US" dirty="0"/>
          </a:p>
          <a:p>
            <a:endParaRPr lang="en-US" dirty="0"/>
          </a:p>
          <a:p>
            <a:endParaRPr lang="en-US" dirty="0"/>
          </a:p>
          <a:p>
            <a:endParaRPr lang="en-US" dirty="0"/>
          </a:p>
          <a:p>
            <a:endParaRPr lang="en-US" dirty="0"/>
          </a:p>
          <a:p>
            <a:r>
              <a:rPr lang="en-US" dirty="0"/>
              <a:t>	Click icon to add picture</a:t>
            </a:r>
            <a:endParaRPr lang="en-GB"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881" y="6235016"/>
            <a:ext cx="2080345" cy="410348"/>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8866896" y="6375547"/>
            <a:ext cx="3325688" cy="2934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4.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000" y="431400"/>
            <a:ext cx="5280000" cy="1332000"/>
          </a:xfrm>
          <a:prstGeom prst="rect">
            <a:avLst/>
          </a:prstGeom>
        </p:spPr>
        <p:txBody>
          <a:bodyPr vert="horz" lIns="0" tIns="0" rIns="0" bIns="0" rtlCol="0" anchor="t"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576000" y="1827406"/>
            <a:ext cx="5280000" cy="4140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4" r:id="rId5"/>
    <p:sldLayoutId id="2147483650" r:id="rId6"/>
    <p:sldLayoutId id="2147483651" r:id="rId7"/>
    <p:sldLayoutId id="2147483652" r:id="rId8"/>
    <p:sldLayoutId id="2147483653" r:id="rId9"/>
    <p:sldLayoutId id="2147483711" r:id="rId10"/>
  </p:sldLayoutIdLst>
  <p:hf hdr="0" ftr="0" dt="0"/>
  <p:txStyles>
    <p:titleStyle>
      <a:lvl1pPr algn="l" defTabSz="914400" rtl="0" eaLnBrk="1" latinLnBrk="0" hangingPunct="1">
        <a:lnSpc>
          <a:spcPts val="3000"/>
        </a:lnSpc>
        <a:spcBef>
          <a:spcPct val="0"/>
        </a:spcBef>
        <a:buNone/>
        <a:defRPr sz="3000" b="1" kern="1200">
          <a:solidFill>
            <a:schemeClr val="tx1"/>
          </a:solidFill>
          <a:latin typeface="Calibri" pitchFamily="34" charset="0"/>
          <a:ea typeface="+mj-ea"/>
          <a:cs typeface="+mj-cs"/>
        </a:defRPr>
      </a:lvl1pPr>
    </p:titleStyle>
    <p:bodyStyle>
      <a:lvl1pPr marL="0" indent="0" algn="l" defTabSz="914400" rtl="0" eaLnBrk="1" latinLnBrk="0" hangingPunct="1">
        <a:lnSpc>
          <a:spcPts val="1800"/>
        </a:lnSpc>
        <a:spcBef>
          <a:spcPts val="0"/>
        </a:spcBef>
        <a:spcAft>
          <a:spcPts val="600"/>
        </a:spcAft>
        <a:buFont typeface="Arial" pitchFamily="34" charset="0"/>
        <a:buNone/>
        <a:defRPr sz="1400" b="1" kern="1200">
          <a:solidFill>
            <a:srgbClr val="746E64"/>
          </a:solidFill>
          <a:latin typeface="Calibri" pitchFamily="34" charset="0"/>
          <a:ea typeface="+mn-ea"/>
          <a:cs typeface="+mn-cs"/>
        </a:defRPr>
      </a:lvl1pPr>
      <a:lvl2pPr marL="0" indent="0" algn="l" defTabSz="914400" rtl="0" eaLnBrk="1" latinLnBrk="0" hangingPunct="1">
        <a:lnSpc>
          <a:spcPts val="1800"/>
        </a:lnSpc>
        <a:spcBef>
          <a:spcPts val="0"/>
        </a:spcBef>
        <a:spcAft>
          <a:spcPts val="600"/>
        </a:spcAft>
        <a:buFont typeface="Arial" pitchFamily="34" charset="0"/>
        <a:buNone/>
        <a:defRPr sz="1400" kern="1200">
          <a:solidFill>
            <a:srgbClr val="746E64"/>
          </a:solidFill>
          <a:latin typeface="Calibri" pitchFamily="34" charset="0"/>
          <a:ea typeface="+mn-ea"/>
          <a:cs typeface="+mn-cs"/>
        </a:defRPr>
      </a:lvl2pPr>
      <a:lvl3pPr marL="216000" indent="-216000" algn="l" defTabSz="914400" rtl="0" eaLnBrk="1" latinLnBrk="0" hangingPunct="1">
        <a:lnSpc>
          <a:spcPts val="1800"/>
        </a:lnSpc>
        <a:spcBef>
          <a:spcPts val="0"/>
        </a:spcBef>
        <a:spcAft>
          <a:spcPts val="600"/>
        </a:spcAft>
        <a:buSzPct val="120000"/>
        <a:buFont typeface="Arial" pitchFamily="34" charset="0"/>
        <a:buChar char="•"/>
        <a:defRPr sz="1400" kern="1200">
          <a:solidFill>
            <a:srgbClr val="746E64"/>
          </a:solidFill>
          <a:latin typeface="Calibri" pitchFamily="34" charset="0"/>
          <a:ea typeface="+mn-ea"/>
          <a:cs typeface="+mn-cs"/>
        </a:defRPr>
      </a:lvl3pPr>
      <a:lvl4pPr marL="396000" indent="-216000" algn="l" defTabSz="914400" rtl="0" eaLnBrk="1" latinLnBrk="0" hangingPunct="1">
        <a:lnSpc>
          <a:spcPts val="1800"/>
        </a:lnSpc>
        <a:spcBef>
          <a:spcPts val="0"/>
        </a:spcBef>
        <a:spcAft>
          <a:spcPts val="600"/>
        </a:spcAft>
        <a:buFont typeface="Symbol" pitchFamily="18" charset="2"/>
        <a:buChar char="·"/>
        <a:defRPr sz="1400" kern="1200">
          <a:solidFill>
            <a:srgbClr val="746E64"/>
          </a:solidFill>
          <a:latin typeface="Calibri" pitchFamily="34" charset="0"/>
          <a:ea typeface="+mn-ea"/>
          <a:cs typeface="+mn-cs"/>
        </a:defRPr>
      </a:lvl4pPr>
      <a:lvl5pPr marL="0" indent="-216000" algn="l" defTabSz="914400" rtl="0" eaLnBrk="1" latinLnBrk="0" hangingPunct="1">
        <a:lnSpc>
          <a:spcPts val="1800"/>
        </a:lnSpc>
        <a:spcBef>
          <a:spcPts val="0"/>
        </a:spcBef>
        <a:spcAft>
          <a:spcPts val="600"/>
        </a:spcAft>
        <a:buFont typeface="Arial" pitchFamily="34" charset="0"/>
        <a:buChar char="»"/>
        <a:defRPr sz="1400" kern="1200">
          <a:solidFill>
            <a:srgbClr val="746E64"/>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000" y="431400"/>
            <a:ext cx="5280000" cy="1332000"/>
          </a:xfrm>
          <a:prstGeom prst="rect">
            <a:avLst/>
          </a:prstGeom>
        </p:spPr>
        <p:txBody>
          <a:bodyPr vert="horz" lIns="0" tIns="0" rIns="0" bIns="0" rtlCol="0" anchor="t" anchorCtr="0">
            <a:noAutofit/>
          </a:bodyPr>
          <a:lstStyle/>
          <a:p>
            <a:r>
              <a:rPr lang="en-GB" noProof="0" dirty="0"/>
              <a:t>Click to edit Master title style</a:t>
            </a:r>
          </a:p>
        </p:txBody>
      </p:sp>
      <p:sp>
        <p:nvSpPr>
          <p:cNvPr id="3" name="Text Placeholder 2"/>
          <p:cNvSpPr>
            <a:spLocks noGrp="1"/>
          </p:cNvSpPr>
          <p:nvPr>
            <p:ph type="body" idx="1"/>
          </p:nvPr>
        </p:nvSpPr>
        <p:spPr>
          <a:xfrm>
            <a:off x="576000" y="1827406"/>
            <a:ext cx="5280000" cy="4140000"/>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dt="0"/>
  <p:txStyles>
    <p:titleStyle>
      <a:lvl1pPr algn="l" defTabSz="914400" rtl="0" eaLnBrk="1" latinLnBrk="0" hangingPunct="1">
        <a:lnSpc>
          <a:spcPts val="3000"/>
        </a:lnSpc>
        <a:spcBef>
          <a:spcPct val="0"/>
        </a:spcBef>
        <a:buNone/>
        <a:defRPr sz="3000" b="1" kern="1200">
          <a:solidFill>
            <a:schemeClr val="tx1"/>
          </a:solidFill>
          <a:latin typeface="Calibri" pitchFamily="34" charset="0"/>
          <a:ea typeface="+mj-ea"/>
          <a:cs typeface="+mj-cs"/>
        </a:defRPr>
      </a:lvl1pPr>
    </p:titleStyle>
    <p:bodyStyle>
      <a:lvl1pPr marL="0" indent="0" algn="l" defTabSz="914400" rtl="0" eaLnBrk="1" latinLnBrk="0" hangingPunct="1">
        <a:lnSpc>
          <a:spcPts val="1800"/>
        </a:lnSpc>
        <a:spcBef>
          <a:spcPts val="0"/>
        </a:spcBef>
        <a:spcAft>
          <a:spcPts val="600"/>
        </a:spcAft>
        <a:buFont typeface="Arial" pitchFamily="34" charset="0"/>
        <a:buNone/>
        <a:defRPr sz="1400" b="1" kern="1200">
          <a:solidFill>
            <a:srgbClr val="746E64"/>
          </a:solidFill>
          <a:latin typeface="Calibri" pitchFamily="34" charset="0"/>
          <a:ea typeface="+mn-ea"/>
          <a:cs typeface="+mn-cs"/>
        </a:defRPr>
      </a:lvl1pPr>
      <a:lvl2pPr marL="0" indent="0" algn="l" defTabSz="914400" rtl="0" eaLnBrk="1" latinLnBrk="0" hangingPunct="1">
        <a:lnSpc>
          <a:spcPts val="1800"/>
        </a:lnSpc>
        <a:spcBef>
          <a:spcPts val="0"/>
        </a:spcBef>
        <a:spcAft>
          <a:spcPts val="600"/>
        </a:spcAft>
        <a:buFont typeface="Arial" pitchFamily="34" charset="0"/>
        <a:buNone/>
        <a:defRPr sz="1400" kern="1200">
          <a:solidFill>
            <a:srgbClr val="746E64"/>
          </a:solidFill>
          <a:latin typeface="Calibri" pitchFamily="34" charset="0"/>
          <a:ea typeface="+mn-ea"/>
          <a:cs typeface="+mn-cs"/>
        </a:defRPr>
      </a:lvl2pPr>
      <a:lvl3pPr marL="216000" indent="-216000" algn="l" defTabSz="914400" rtl="0" eaLnBrk="1" latinLnBrk="0" hangingPunct="1">
        <a:lnSpc>
          <a:spcPts val="1800"/>
        </a:lnSpc>
        <a:spcBef>
          <a:spcPts val="0"/>
        </a:spcBef>
        <a:spcAft>
          <a:spcPts val="600"/>
        </a:spcAft>
        <a:buSzPct val="120000"/>
        <a:buFont typeface="Arial" pitchFamily="34" charset="0"/>
        <a:buChar char="•"/>
        <a:defRPr sz="1400" kern="1200">
          <a:solidFill>
            <a:srgbClr val="746E64"/>
          </a:solidFill>
          <a:latin typeface="Calibri" pitchFamily="34" charset="0"/>
          <a:ea typeface="+mn-ea"/>
          <a:cs typeface="+mn-cs"/>
        </a:defRPr>
      </a:lvl3pPr>
      <a:lvl4pPr marL="396000" indent="-216000" algn="l" defTabSz="914400" rtl="0" eaLnBrk="1" latinLnBrk="0" hangingPunct="1">
        <a:lnSpc>
          <a:spcPts val="1800"/>
        </a:lnSpc>
        <a:spcBef>
          <a:spcPts val="0"/>
        </a:spcBef>
        <a:spcAft>
          <a:spcPts val="600"/>
        </a:spcAft>
        <a:buFont typeface="Symbol" pitchFamily="18" charset="2"/>
        <a:buChar char="·"/>
        <a:defRPr sz="1400" kern="1200">
          <a:solidFill>
            <a:srgbClr val="746E64"/>
          </a:solidFill>
          <a:latin typeface="Calibri" pitchFamily="34" charset="0"/>
          <a:ea typeface="+mn-ea"/>
          <a:cs typeface="+mn-cs"/>
        </a:defRPr>
      </a:lvl4pPr>
      <a:lvl5pPr marL="0" indent="-216000" algn="l" defTabSz="914400" rtl="0" eaLnBrk="1" latinLnBrk="0" hangingPunct="1">
        <a:lnSpc>
          <a:spcPts val="1800"/>
        </a:lnSpc>
        <a:spcBef>
          <a:spcPts val="0"/>
        </a:spcBef>
        <a:spcAft>
          <a:spcPts val="600"/>
        </a:spcAft>
        <a:buFont typeface="Arial" pitchFamily="34" charset="0"/>
        <a:buChar char="»"/>
        <a:defRPr sz="1400" kern="1200">
          <a:solidFill>
            <a:srgbClr val="746E64"/>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000" y="431400"/>
            <a:ext cx="5280000" cy="1332000"/>
          </a:xfrm>
          <a:prstGeom prst="rect">
            <a:avLst/>
          </a:prstGeom>
        </p:spPr>
        <p:txBody>
          <a:bodyPr vert="horz" lIns="0" tIns="0" rIns="0" bIns="0" rtlCol="0" anchor="t" anchorCtr="0">
            <a:noAutofit/>
          </a:bodyPr>
          <a:lstStyle/>
          <a:p>
            <a:r>
              <a:rPr lang="en-GB" noProof="0" dirty="0"/>
              <a:t>Click to edit Master title style</a:t>
            </a:r>
          </a:p>
        </p:txBody>
      </p:sp>
      <p:sp>
        <p:nvSpPr>
          <p:cNvPr id="3" name="Text Placeholder 2"/>
          <p:cNvSpPr>
            <a:spLocks noGrp="1"/>
          </p:cNvSpPr>
          <p:nvPr>
            <p:ph type="body" idx="1"/>
          </p:nvPr>
        </p:nvSpPr>
        <p:spPr>
          <a:xfrm>
            <a:off x="576000" y="1827406"/>
            <a:ext cx="5280000" cy="4140000"/>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hf hdr="0" ftr="0" dt="0"/>
  <p:txStyles>
    <p:titleStyle>
      <a:lvl1pPr algn="l" defTabSz="914400" rtl="0" eaLnBrk="1" latinLnBrk="0" hangingPunct="1">
        <a:lnSpc>
          <a:spcPts val="3000"/>
        </a:lnSpc>
        <a:spcBef>
          <a:spcPct val="0"/>
        </a:spcBef>
        <a:buNone/>
        <a:defRPr sz="3000" b="1" kern="1200">
          <a:solidFill>
            <a:schemeClr val="tx1"/>
          </a:solidFill>
          <a:latin typeface="Calibri" pitchFamily="34" charset="0"/>
          <a:ea typeface="+mj-ea"/>
          <a:cs typeface="+mj-cs"/>
        </a:defRPr>
      </a:lvl1pPr>
    </p:titleStyle>
    <p:bodyStyle>
      <a:lvl1pPr marL="0" indent="0" algn="l" defTabSz="914400" rtl="0" eaLnBrk="1" latinLnBrk="0" hangingPunct="1">
        <a:lnSpc>
          <a:spcPts val="1800"/>
        </a:lnSpc>
        <a:spcBef>
          <a:spcPts val="0"/>
        </a:spcBef>
        <a:spcAft>
          <a:spcPts val="600"/>
        </a:spcAft>
        <a:buFont typeface="Arial" pitchFamily="34" charset="0"/>
        <a:buNone/>
        <a:defRPr sz="1400" b="1" kern="1200">
          <a:solidFill>
            <a:srgbClr val="746E64"/>
          </a:solidFill>
          <a:latin typeface="Calibri" pitchFamily="34" charset="0"/>
          <a:ea typeface="+mn-ea"/>
          <a:cs typeface="+mn-cs"/>
        </a:defRPr>
      </a:lvl1pPr>
      <a:lvl2pPr marL="0" indent="0" algn="l" defTabSz="914400" rtl="0" eaLnBrk="1" latinLnBrk="0" hangingPunct="1">
        <a:lnSpc>
          <a:spcPts val="1800"/>
        </a:lnSpc>
        <a:spcBef>
          <a:spcPts val="0"/>
        </a:spcBef>
        <a:spcAft>
          <a:spcPts val="600"/>
        </a:spcAft>
        <a:buFont typeface="Arial" pitchFamily="34" charset="0"/>
        <a:buNone/>
        <a:defRPr sz="1400" kern="1200">
          <a:solidFill>
            <a:srgbClr val="746E64"/>
          </a:solidFill>
          <a:latin typeface="Calibri" pitchFamily="34" charset="0"/>
          <a:ea typeface="+mn-ea"/>
          <a:cs typeface="+mn-cs"/>
        </a:defRPr>
      </a:lvl2pPr>
      <a:lvl3pPr marL="216000" indent="-216000" algn="l" defTabSz="914400" rtl="0" eaLnBrk="1" latinLnBrk="0" hangingPunct="1">
        <a:lnSpc>
          <a:spcPts val="1800"/>
        </a:lnSpc>
        <a:spcBef>
          <a:spcPts val="0"/>
        </a:spcBef>
        <a:spcAft>
          <a:spcPts val="600"/>
        </a:spcAft>
        <a:buSzPct val="120000"/>
        <a:buFont typeface="Arial" pitchFamily="34" charset="0"/>
        <a:buChar char="•"/>
        <a:defRPr sz="1400" kern="1200">
          <a:solidFill>
            <a:srgbClr val="746E64"/>
          </a:solidFill>
          <a:latin typeface="Calibri" pitchFamily="34" charset="0"/>
          <a:ea typeface="+mn-ea"/>
          <a:cs typeface="+mn-cs"/>
        </a:defRPr>
      </a:lvl3pPr>
      <a:lvl4pPr marL="396000" indent="-216000" algn="l" defTabSz="914400" rtl="0" eaLnBrk="1" latinLnBrk="0" hangingPunct="1">
        <a:lnSpc>
          <a:spcPts val="1800"/>
        </a:lnSpc>
        <a:spcBef>
          <a:spcPts val="0"/>
        </a:spcBef>
        <a:spcAft>
          <a:spcPts val="600"/>
        </a:spcAft>
        <a:buFont typeface="Symbol" pitchFamily="18" charset="2"/>
        <a:buChar char="·"/>
        <a:defRPr sz="1400" kern="1200">
          <a:solidFill>
            <a:srgbClr val="746E64"/>
          </a:solidFill>
          <a:latin typeface="Calibri" pitchFamily="34" charset="0"/>
          <a:ea typeface="+mn-ea"/>
          <a:cs typeface="+mn-cs"/>
        </a:defRPr>
      </a:lvl4pPr>
      <a:lvl5pPr marL="0" indent="-216000" algn="l" defTabSz="914400" rtl="0" eaLnBrk="1" latinLnBrk="0" hangingPunct="1">
        <a:lnSpc>
          <a:spcPts val="1800"/>
        </a:lnSpc>
        <a:spcBef>
          <a:spcPts val="0"/>
        </a:spcBef>
        <a:spcAft>
          <a:spcPts val="600"/>
        </a:spcAft>
        <a:buFont typeface="Arial" pitchFamily="34" charset="0"/>
        <a:buChar char="»"/>
        <a:defRPr sz="1400" kern="1200">
          <a:solidFill>
            <a:srgbClr val="746E64"/>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000" y="431400"/>
            <a:ext cx="5280000" cy="1332000"/>
          </a:xfrm>
          <a:prstGeom prst="rect">
            <a:avLst/>
          </a:prstGeom>
        </p:spPr>
        <p:txBody>
          <a:bodyPr vert="horz" lIns="0" tIns="0" rIns="0" bIns="0" rtlCol="0" anchor="t"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576000" y="1827406"/>
            <a:ext cx="5280000" cy="4140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34809082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4" r:id="rId14"/>
  </p:sldLayoutIdLst>
  <p:hf hdr="0" ftr="0" dt="0"/>
  <p:txStyles>
    <p:titleStyle>
      <a:lvl1pPr algn="l" defTabSz="914400" rtl="0" eaLnBrk="1" latinLnBrk="0" hangingPunct="1">
        <a:lnSpc>
          <a:spcPts val="3000"/>
        </a:lnSpc>
        <a:spcBef>
          <a:spcPct val="0"/>
        </a:spcBef>
        <a:buNone/>
        <a:defRPr sz="3000" b="1" kern="1200">
          <a:solidFill>
            <a:schemeClr val="tx1"/>
          </a:solidFill>
          <a:latin typeface="Calibri" pitchFamily="34" charset="0"/>
          <a:ea typeface="+mj-ea"/>
          <a:cs typeface="+mj-cs"/>
        </a:defRPr>
      </a:lvl1pPr>
    </p:titleStyle>
    <p:bodyStyle>
      <a:lvl1pPr marL="0" indent="0" algn="l" defTabSz="914400" rtl="0" eaLnBrk="1" latinLnBrk="0" hangingPunct="1">
        <a:lnSpc>
          <a:spcPts val="1800"/>
        </a:lnSpc>
        <a:spcBef>
          <a:spcPts val="0"/>
        </a:spcBef>
        <a:spcAft>
          <a:spcPts val="600"/>
        </a:spcAft>
        <a:buFont typeface="Arial" pitchFamily="34" charset="0"/>
        <a:buNone/>
        <a:defRPr sz="1400" b="1" kern="1200">
          <a:solidFill>
            <a:srgbClr val="746E64"/>
          </a:solidFill>
          <a:latin typeface="Calibri" pitchFamily="34" charset="0"/>
          <a:ea typeface="+mn-ea"/>
          <a:cs typeface="+mn-cs"/>
        </a:defRPr>
      </a:lvl1pPr>
      <a:lvl2pPr marL="0" indent="0" algn="l" defTabSz="914400" rtl="0" eaLnBrk="1" latinLnBrk="0" hangingPunct="1">
        <a:lnSpc>
          <a:spcPts val="1800"/>
        </a:lnSpc>
        <a:spcBef>
          <a:spcPts val="0"/>
        </a:spcBef>
        <a:spcAft>
          <a:spcPts val="600"/>
        </a:spcAft>
        <a:buFont typeface="Arial" pitchFamily="34" charset="0"/>
        <a:buNone/>
        <a:defRPr sz="1400" kern="1200">
          <a:solidFill>
            <a:srgbClr val="746E64"/>
          </a:solidFill>
          <a:latin typeface="Calibri" pitchFamily="34" charset="0"/>
          <a:ea typeface="+mn-ea"/>
          <a:cs typeface="+mn-cs"/>
        </a:defRPr>
      </a:lvl2pPr>
      <a:lvl3pPr marL="216000" indent="-216000" algn="l" defTabSz="914400" rtl="0" eaLnBrk="1" latinLnBrk="0" hangingPunct="1">
        <a:lnSpc>
          <a:spcPts val="1800"/>
        </a:lnSpc>
        <a:spcBef>
          <a:spcPts val="0"/>
        </a:spcBef>
        <a:spcAft>
          <a:spcPts val="600"/>
        </a:spcAft>
        <a:buSzPct val="120000"/>
        <a:buFont typeface="Arial" pitchFamily="34" charset="0"/>
        <a:buChar char="•"/>
        <a:defRPr sz="1400" kern="1200">
          <a:solidFill>
            <a:srgbClr val="746E64"/>
          </a:solidFill>
          <a:latin typeface="Calibri" pitchFamily="34" charset="0"/>
          <a:ea typeface="+mn-ea"/>
          <a:cs typeface="+mn-cs"/>
        </a:defRPr>
      </a:lvl3pPr>
      <a:lvl4pPr marL="396000" indent="-216000" algn="l" defTabSz="914400" rtl="0" eaLnBrk="1" latinLnBrk="0" hangingPunct="1">
        <a:lnSpc>
          <a:spcPts val="1800"/>
        </a:lnSpc>
        <a:spcBef>
          <a:spcPts val="0"/>
        </a:spcBef>
        <a:spcAft>
          <a:spcPts val="600"/>
        </a:spcAft>
        <a:buFont typeface="Symbol" pitchFamily="18" charset="2"/>
        <a:buChar char="·"/>
        <a:defRPr sz="1400" kern="1200">
          <a:solidFill>
            <a:srgbClr val="746E64"/>
          </a:solidFill>
          <a:latin typeface="Calibri" pitchFamily="34" charset="0"/>
          <a:ea typeface="+mn-ea"/>
          <a:cs typeface="+mn-cs"/>
        </a:defRPr>
      </a:lvl4pPr>
      <a:lvl5pPr marL="0" indent="-216000" algn="l" defTabSz="914400" rtl="0" eaLnBrk="1" latinLnBrk="0" hangingPunct="1">
        <a:lnSpc>
          <a:spcPts val="1800"/>
        </a:lnSpc>
        <a:spcBef>
          <a:spcPts val="0"/>
        </a:spcBef>
        <a:spcAft>
          <a:spcPts val="600"/>
        </a:spcAft>
        <a:buFont typeface="Arial" pitchFamily="34" charset="0"/>
        <a:buChar char="»"/>
        <a:defRPr sz="1400" kern="1200">
          <a:solidFill>
            <a:srgbClr val="746E64"/>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92064" y="784935"/>
            <a:ext cx="5280000" cy="1332000"/>
          </a:xfrm>
          <a:prstGeom prst="rect">
            <a:avLst/>
          </a:prstGeom>
        </p:spPr>
        <p:txBody>
          <a:bodyPr vert="horz" lIns="0" tIns="0" rIns="0" bIns="0" rtlCol="0" anchor="t"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1392064" y="2265331"/>
            <a:ext cx="5280000" cy="4140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378579097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8" r:id="rId12"/>
    <p:sldLayoutId id="2147483709" r:id="rId13"/>
  </p:sldLayoutIdLst>
  <p:hf hdr="0" ftr="0" dt="0"/>
  <p:txStyles>
    <p:titleStyle>
      <a:lvl1pPr algn="l" defTabSz="1219170" rtl="0" eaLnBrk="1" latinLnBrk="0" hangingPunct="1">
        <a:lnSpc>
          <a:spcPts val="4000"/>
        </a:lnSpc>
        <a:spcBef>
          <a:spcPct val="0"/>
        </a:spcBef>
        <a:buNone/>
        <a:defRPr sz="3200" b="1" kern="1200">
          <a:solidFill>
            <a:schemeClr val="tx1"/>
          </a:solidFill>
          <a:latin typeface="Calibri" pitchFamily="34" charset="0"/>
          <a:ea typeface="+mj-ea"/>
          <a:cs typeface="+mj-cs"/>
        </a:defRPr>
      </a:lvl1pPr>
    </p:titleStyle>
    <p:bodyStyle>
      <a:lvl1pPr marL="0" indent="0" algn="l" defTabSz="1219170" rtl="0" eaLnBrk="1" latinLnBrk="0" hangingPunct="1">
        <a:lnSpc>
          <a:spcPts val="2800"/>
        </a:lnSpc>
        <a:spcBef>
          <a:spcPts val="0"/>
        </a:spcBef>
        <a:spcAft>
          <a:spcPts val="800"/>
        </a:spcAft>
        <a:buFont typeface="Arial" pitchFamily="34" charset="0"/>
        <a:buNone/>
        <a:defRPr sz="2133" b="1" kern="1200">
          <a:solidFill>
            <a:srgbClr val="746E64"/>
          </a:solidFill>
          <a:latin typeface="Calibri" pitchFamily="34" charset="0"/>
          <a:ea typeface="+mn-ea"/>
          <a:cs typeface="+mn-cs"/>
        </a:defRPr>
      </a:lvl1pPr>
      <a:lvl2pPr marL="0" indent="0" algn="l" defTabSz="1219170" rtl="0" eaLnBrk="1" latinLnBrk="0" hangingPunct="1">
        <a:lnSpc>
          <a:spcPts val="2800"/>
        </a:lnSpc>
        <a:spcBef>
          <a:spcPts val="0"/>
        </a:spcBef>
        <a:spcAft>
          <a:spcPts val="800"/>
        </a:spcAft>
        <a:buFont typeface="Arial" pitchFamily="34" charset="0"/>
        <a:buNone/>
        <a:defRPr sz="2133" kern="1200">
          <a:solidFill>
            <a:srgbClr val="746E64"/>
          </a:solidFill>
          <a:latin typeface="Calibri" pitchFamily="34" charset="0"/>
          <a:ea typeface="+mn-ea"/>
          <a:cs typeface="+mn-cs"/>
        </a:defRPr>
      </a:lvl2pPr>
      <a:lvl3pPr marL="287993" indent="-287993" algn="l" defTabSz="1219170" rtl="0" eaLnBrk="1" latinLnBrk="0" hangingPunct="1">
        <a:lnSpc>
          <a:spcPts val="2400"/>
        </a:lnSpc>
        <a:spcBef>
          <a:spcPts val="0"/>
        </a:spcBef>
        <a:spcAft>
          <a:spcPts val="800"/>
        </a:spcAft>
        <a:buSzPct val="120000"/>
        <a:buFont typeface="Arial" pitchFamily="34" charset="0"/>
        <a:buChar char="•"/>
        <a:defRPr sz="1867" kern="1200">
          <a:solidFill>
            <a:srgbClr val="746E64"/>
          </a:solidFill>
          <a:latin typeface="Calibri" pitchFamily="34" charset="0"/>
          <a:ea typeface="+mn-ea"/>
          <a:cs typeface="+mn-cs"/>
        </a:defRPr>
      </a:lvl3pPr>
      <a:lvl4pPr marL="527987" indent="-287993" algn="l" defTabSz="1219170" rtl="0" eaLnBrk="1" latinLnBrk="0" hangingPunct="1">
        <a:lnSpc>
          <a:spcPts val="2400"/>
        </a:lnSpc>
        <a:spcBef>
          <a:spcPts val="0"/>
        </a:spcBef>
        <a:spcAft>
          <a:spcPts val="800"/>
        </a:spcAft>
        <a:buFont typeface="Symbol" pitchFamily="18" charset="2"/>
        <a:buChar char="·"/>
        <a:defRPr sz="1867" kern="1200">
          <a:solidFill>
            <a:srgbClr val="746E64"/>
          </a:solidFill>
          <a:latin typeface="Calibri" pitchFamily="34" charset="0"/>
          <a:ea typeface="+mn-ea"/>
          <a:cs typeface="+mn-cs"/>
        </a:defRPr>
      </a:lvl4pPr>
      <a:lvl5pPr marL="0" indent="-287993" algn="l" defTabSz="1219170" rtl="0" eaLnBrk="1" latinLnBrk="0" hangingPunct="1">
        <a:lnSpc>
          <a:spcPts val="2400"/>
        </a:lnSpc>
        <a:spcBef>
          <a:spcPts val="0"/>
        </a:spcBef>
        <a:spcAft>
          <a:spcPts val="800"/>
        </a:spcAft>
        <a:buFont typeface="Arial" pitchFamily="34" charset="0"/>
        <a:buChar char="»"/>
        <a:defRPr sz="1867" kern="1200">
          <a:solidFill>
            <a:srgbClr val="746E64"/>
          </a:solidFill>
          <a:latin typeface="Calibri"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gif"/><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mailto:isabelle.uny@stir.ac.uk" TargetMode="External"/><Relationship Id="rId2" Type="http://schemas.openxmlformats.org/officeDocument/2006/relationships/hyperlink" Target="mailto:naz@musph.ac.ug"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s://doi.org/10.1111/dar.13247"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488668"/>
            <a:ext cx="2943615" cy="369332"/>
          </a:xfrm>
          <a:prstGeom prst="rect">
            <a:avLst/>
          </a:prstGeom>
          <a:noFill/>
        </p:spPr>
        <p:txBody>
          <a:bodyPr wrap="square" rtlCol="0">
            <a:spAutoFit/>
          </a:bodyPr>
          <a:lstStyle/>
          <a:p>
            <a:r>
              <a:rPr lang="en-GB" b="1">
                <a:solidFill>
                  <a:schemeClr val="bg2"/>
                </a:solidFill>
              </a:rPr>
              <a:t>University of Stirling Campus</a:t>
            </a:r>
            <a:endParaRPr lang="en-GB" b="1" dirty="0">
              <a:solidFill>
                <a:schemeClr val="bg2"/>
              </a:solidFill>
            </a:endParaRPr>
          </a:p>
        </p:txBody>
      </p:sp>
      <p:sp>
        <p:nvSpPr>
          <p:cNvPr id="13" name="TextBox 12">
            <a:extLst>
              <a:ext uri="{FF2B5EF4-FFF2-40B4-BE49-F238E27FC236}">
                <a16:creationId xmlns:a16="http://schemas.microsoft.com/office/drawing/2014/main" id="{EBD37DD4-7714-4B61-89F0-9A202A46BCBE}"/>
              </a:ext>
            </a:extLst>
          </p:cNvPr>
          <p:cNvSpPr txBox="1"/>
          <p:nvPr/>
        </p:nvSpPr>
        <p:spPr>
          <a:xfrm>
            <a:off x="6253317" y="2143957"/>
            <a:ext cx="5810864" cy="3970318"/>
          </a:xfrm>
          <a:prstGeom prst="rect">
            <a:avLst/>
          </a:prstGeom>
          <a:noFill/>
        </p:spPr>
        <p:txBody>
          <a:bodyPr wrap="square">
            <a:spAutoFit/>
          </a:bodyPr>
          <a:lstStyle/>
          <a:p>
            <a:pPr algn="ctr"/>
            <a:r>
              <a:rPr lang="en-GB" sz="3600" b="0" i="0" u="none" strike="noStrike" baseline="0" dirty="0">
                <a:solidFill>
                  <a:schemeClr val="bg1"/>
                </a:solidFill>
                <a:latin typeface="Arial" panose="020B0604020202020204" pitchFamily="34" charset="0"/>
              </a:rPr>
              <a:t>Regulating alcohol packaging and supply to protect health in Sub-Saharan Africa: evidence from policy systems in Malawi and Uganda (RAPSSA)</a:t>
            </a:r>
            <a:endParaRPr lang="en-GB" sz="3600" dirty="0">
              <a:solidFill>
                <a:schemeClr val="bg1"/>
              </a:solidFill>
            </a:endParaRPr>
          </a:p>
        </p:txBody>
      </p:sp>
      <p:pic>
        <p:nvPicPr>
          <p:cNvPr id="4" name="Picture 3" descr="A picture containing text, clipart&#10;&#10;Description automatically generated">
            <a:extLst>
              <a:ext uri="{FF2B5EF4-FFF2-40B4-BE49-F238E27FC236}">
                <a16:creationId xmlns:a16="http://schemas.microsoft.com/office/drawing/2014/main" id="{CA611997-0CEF-52FC-250C-659C92E7AA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5482" y="363854"/>
            <a:ext cx="2337223" cy="1983403"/>
          </a:xfrm>
          <a:prstGeom prst="rect">
            <a:avLst/>
          </a:prstGeom>
          <a:noFill/>
          <a:ln>
            <a:noFill/>
          </a:ln>
        </p:spPr>
      </p:pic>
      <p:pic>
        <p:nvPicPr>
          <p:cNvPr id="6" name="Picture 5" descr="Logo&#10;&#10;Description automatically generated">
            <a:extLst>
              <a:ext uri="{FF2B5EF4-FFF2-40B4-BE49-F238E27FC236}">
                <a16:creationId xmlns:a16="http://schemas.microsoft.com/office/drawing/2014/main" id="{B54F639D-C611-9BC4-5138-A7AAED6F4C9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9305" y="274596"/>
            <a:ext cx="1646866" cy="2072661"/>
          </a:xfrm>
          <a:prstGeom prst="rect">
            <a:avLst/>
          </a:prstGeom>
          <a:noFill/>
          <a:ln>
            <a:noFill/>
          </a:ln>
        </p:spPr>
      </p:pic>
      <p:pic>
        <p:nvPicPr>
          <p:cNvPr id="7" name="Picture 6" descr="Logo&#10;&#10;Description automatically generated">
            <a:extLst>
              <a:ext uri="{FF2B5EF4-FFF2-40B4-BE49-F238E27FC236}">
                <a16:creationId xmlns:a16="http://schemas.microsoft.com/office/drawing/2014/main" id="{1763BF21-4548-F2CD-5985-C53601ED28A9}"/>
              </a:ext>
            </a:extLst>
          </p:cNvPr>
          <p:cNvPicPr/>
          <p:nvPr/>
        </p:nvPicPr>
        <p:blipFill rotWithShape="1">
          <a:blip r:embed="rId5" cstate="print">
            <a:extLst>
              <a:ext uri="{28A0092B-C50C-407E-A947-70E740481C1C}">
                <a14:useLocalDpi xmlns:a14="http://schemas.microsoft.com/office/drawing/2010/main" val="0"/>
              </a:ext>
            </a:extLst>
          </a:blip>
          <a:srcRect t="28209" b="29674"/>
          <a:stretch/>
        </p:blipFill>
        <p:spPr bwMode="auto">
          <a:xfrm>
            <a:off x="494135" y="2709039"/>
            <a:ext cx="2699915" cy="572492"/>
          </a:xfrm>
          <a:prstGeom prst="rect">
            <a:avLst/>
          </a:prstGeom>
          <a:ln>
            <a:noFill/>
          </a:ln>
          <a:extLst>
            <a:ext uri="{53640926-AAD7-44d8-BBD7-CCE9431645EC}">
              <a14:shadowObscured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pic>
        <p:nvPicPr>
          <p:cNvPr id="8" name="Picture 7" descr="The University of Cape Town, South Africa – HBNU Fogarty Global Health  Training Program">
            <a:extLst>
              <a:ext uri="{FF2B5EF4-FFF2-40B4-BE49-F238E27FC236}">
                <a16:creationId xmlns:a16="http://schemas.microsoft.com/office/drawing/2014/main" id="{4F23F7C4-304C-AB3F-C96C-94B8F86611F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3938" y="3926974"/>
            <a:ext cx="3624824" cy="572492"/>
          </a:xfrm>
          <a:prstGeom prst="rect">
            <a:avLst/>
          </a:prstGeom>
          <a:noFill/>
          <a:ln>
            <a:noFill/>
          </a:ln>
        </p:spPr>
      </p:pic>
      <p:pic>
        <p:nvPicPr>
          <p:cNvPr id="9" name="Picture 8" descr="Logo, company name&#10;&#10;Description automatically generated">
            <a:extLst>
              <a:ext uri="{FF2B5EF4-FFF2-40B4-BE49-F238E27FC236}">
                <a16:creationId xmlns:a16="http://schemas.microsoft.com/office/drawing/2014/main" id="{E20D22A4-61DA-8CF3-36EB-0D4FE6436B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93005" y="2565516"/>
            <a:ext cx="1896381" cy="1029612"/>
          </a:xfrm>
          <a:prstGeom prst="rect">
            <a:avLst/>
          </a:prstGeom>
        </p:spPr>
      </p:pic>
      <p:sp>
        <p:nvSpPr>
          <p:cNvPr id="10" name="TextBox 9">
            <a:extLst>
              <a:ext uri="{FF2B5EF4-FFF2-40B4-BE49-F238E27FC236}">
                <a16:creationId xmlns:a16="http://schemas.microsoft.com/office/drawing/2014/main" id="{C7A0E0A5-35C4-6842-F238-593E52F3973E}"/>
              </a:ext>
            </a:extLst>
          </p:cNvPr>
          <p:cNvSpPr txBox="1"/>
          <p:nvPr/>
        </p:nvSpPr>
        <p:spPr>
          <a:xfrm>
            <a:off x="246064" y="4612394"/>
            <a:ext cx="5810864" cy="2277547"/>
          </a:xfrm>
          <a:prstGeom prst="rect">
            <a:avLst/>
          </a:prstGeom>
          <a:noFill/>
        </p:spPr>
        <p:txBody>
          <a:bodyPr wrap="square" rtlCol="0">
            <a:spAutoFit/>
          </a:bodyPr>
          <a:lstStyle/>
          <a:p>
            <a:r>
              <a:rPr lang="en-GB" dirty="0"/>
              <a:t>Funded by: </a:t>
            </a:r>
          </a:p>
          <a:p>
            <a:endParaRPr lang="en-GB" sz="1800" dirty="0">
              <a:solidFill>
                <a:srgbClr val="000000"/>
              </a:solidFill>
              <a:effectLst/>
              <a:latin typeface="Arial" panose="020B0604020202020204" pitchFamily="34" charset="0"/>
              <a:ea typeface="Arial" panose="020B0604020202020204" pitchFamily="34" charset="0"/>
            </a:endParaRPr>
          </a:p>
          <a:p>
            <a:endParaRPr lang="en-GB" dirty="0">
              <a:solidFill>
                <a:srgbClr val="000000"/>
              </a:solidFill>
              <a:latin typeface="Arial" panose="020B0604020202020204" pitchFamily="34" charset="0"/>
              <a:ea typeface="Arial" panose="020B0604020202020204" pitchFamily="34" charset="0"/>
            </a:endParaRPr>
          </a:p>
          <a:p>
            <a:endParaRPr lang="en-GB" dirty="0">
              <a:solidFill>
                <a:srgbClr val="000000"/>
              </a:solidFill>
              <a:latin typeface="Arial" panose="020B0604020202020204" pitchFamily="34" charset="0"/>
              <a:ea typeface="Arial" panose="020B0604020202020204" pitchFamily="34" charset="0"/>
            </a:endParaRPr>
          </a:p>
          <a:p>
            <a:r>
              <a:rPr lang="en-GB" sz="1600" dirty="0">
                <a:solidFill>
                  <a:schemeClr val="tx2"/>
                </a:solidFill>
                <a:ea typeface="Arial" panose="020B0604020202020204" pitchFamily="34" charset="0"/>
              </a:rPr>
              <a:t>		(G</a:t>
            </a:r>
            <a:r>
              <a:rPr lang="en-GB" sz="1600" dirty="0">
                <a:solidFill>
                  <a:schemeClr val="tx2"/>
                </a:solidFill>
                <a:effectLst/>
                <a:ea typeface="Arial" panose="020B0604020202020204" pitchFamily="34" charset="0"/>
              </a:rPr>
              <a:t>rant number : MR/V015257/1)</a:t>
            </a:r>
          </a:p>
          <a:p>
            <a:endParaRPr lang="en-GB" sz="1600" dirty="0">
              <a:solidFill>
                <a:schemeClr val="tx2"/>
              </a:solidFill>
            </a:endParaRPr>
          </a:p>
          <a:p>
            <a:r>
              <a:rPr lang="en-GB" sz="2000" b="1" dirty="0">
                <a:solidFill>
                  <a:schemeClr val="tx2"/>
                </a:solidFill>
              </a:rPr>
              <a:t>DURATION: June 2022- May 2024</a:t>
            </a:r>
            <a:r>
              <a:rPr lang="en-GB" sz="1600" dirty="0">
                <a:solidFill>
                  <a:schemeClr val="tx2"/>
                </a:solidFill>
              </a:rPr>
              <a:t>	</a:t>
            </a:r>
          </a:p>
          <a:p>
            <a:endParaRPr lang="en-GB" dirty="0"/>
          </a:p>
        </p:txBody>
      </p:sp>
      <p:pic>
        <p:nvPicPr>
          <p:cNvPr id="11" name="Picture 10" descr="Icon&#10;&#10;Description automatically generated">
            <a:extLst>
              <a:ext uri="{FF2B5EF4-FFF2-40B4-BE49-F238E27FC236}">
                <a16:creationId xmlns:a16="http://schemas.microsoft.com/office/drawing/2014/main" id="{17A90166-E74C-39EC-81CE-3F8CE8EE2BA8}"/>
              </a:ext>
            </a:extLst>
          </p:cNvPr>
          <p:cNvPicPr>
            <a:picLocks noChangeAspect="1"/>
          </p:cNvPicPr>
          <p:nvPr/>
        </p:nvPicPr>
        <p:blipFill>
          <a:blip r:embed="rId8"/>
          <a:stretch>
            <a:fillRect/>
          </a:stretch>
        </p:blipFill>
        <p:spPr>
          <a:xfrm>
            <a:off x="2327384" y="4928962"/>
            <a:ext cx="2414946" cy="800447"/>
          </a:xfrm>
          <a:prstGeom prst="rect">
            <a:avLst/>
          </a:prstGeom>
        </p:spPr>
      </p:pic>
    </p:spTree>
    <p:extLst>
      <p:ext uri="{BB962C8B-B14F-4D97-AF65-F5344CB8AC3E}">
        <p14:creationId xmlns:p14="http://schemas.microsoft.com/office/powerpoint/2010/main" val="1479884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8A332-AA06-41A9-A0D3-114C67F16664}"/>
              </a:ext>
            </a:extLst>
          </p:cNvPr>
          <p:cNvSpPr>
            <a:spLocks noGrp="1"/>
          </p:cNvSpPr>
          <p:nvPr>
            <p:ph type="title"/>
          </p:nvPr>
        </p:nvSpPr>
        <p:spPr>
          <a:xfrm>
            <a:off x="576000" y="484971"/>
            <a:ext cx="11040000" cy="405623"/>
          </a:xfrm>
        </p:spPr>
        <p:txBody>
          <a:bodyPr/>
          <a:lstStyle/>
          <a:p>
            <a:pPr algn="ctr"/>
            <a:r>
              <a:rPr lang="en-GB" sz="3600" dirty="0"/>
              <a:t>Study’s work packages:WP2</a:t>
            </a:r>
            <a:br>
              <a:rPr lang="en-GB" sz="3600" dirty="0"/>
            </a:br>
            <a:endParaRPr lang="en-GB" sz="3600" dirty="0"/>
          </a:p>
        </p:txBody>
      </p:sp>
      <p:sp>
        <p:nvSpPr>
          <p:cNvPr id="4" name="Content Placeholder 3">
            <a:extLst>
              <a:ext uri="{FF2B5EF4-FFF2-40B4-BE49-F238E27FC236}">
                <a16:creationId xmlns:a16="http://schemas.microsoft.com/office/drawing/2014/main" id="{E9444A22-D297-496B-B064-E2CC1DB31A94}"/>
              </a:ext>
            </a:extLst>
          </p:cNvPr>
          <p:cNvSpPr>
            <a:spLocks noGrp="1"/>
          </p:cNvSpPr>
          <p:nvPr>
            <p:ph idx="1"/>
          </p:nvPr>
        </p:nvSpPr>
        <p:spPr>
          <a:xfrm>
            <a:off x="576000" y="1101969"/>
            <a:ext cx="11040000" cy="4865437"/>
          </a:xfrm>
        </p:spPr>
        <p:txBody>
          <a:bodyPr/>
          <a:lstStyle/>
          <a:p>
            <a:pPr>
              <a:lnSpc>
                <a:spcPct val="100000"/>
              </a:lnSpc>
            </a:pPr>
            <a:r>
              <a:rPr lang="en-GB" sz="3200" b="1" dirty="0">
                <a:solidFill>
                  <a:schemeClr val="accent1"/>
                </a:solidFill>
                <a:effectLst/>
                <a:latin typeface="+mn-lt"/>
                <a:ea typeface="Arial" panose="020B0604020202020204" pitchFamily="34" charset="0"/>
              </a:rPr>
              <a:t>In depth interviews with district and local kevel stakeholders</a:t>
            </a:r>
            <a:r>
              <a:rPr lang="en-GB" sz="3200" dirty="0">
                <a:solidFill>
                  <a:schemeClr val="accent1"/>
                </a:solidFill>
                <a:effectLst/>
                <a:latin typeface="+mn-lt"/>
                <a:ea typeface="Arial" panose="020B0604020202020204" pitchFamily="34" charset="0"/>
              </a:rPr>
              <a:t> </a:t>
            </a:r>
            <a:r>
              <a:rPr lang="en-GB" sz="3200" dirty="0">
                <a:solidFill>
                  <a:srgbClr val="000000"/>
                </a:solidFill>
                <a:effectLst/>
                <a:latin typeface="+mn-lt"/>
                <a:ea typeface="Arial" panose="020B0604020202020204" pitchFamily="34" charset="0"/>
              </a:rPr>
              <a:t>( ~10 in each country)</a:t>
            </a:r>
            <a:r>
              <a:rPr lang="en-GB" sz="3200" b="1" dirty="0">
                <a:solidFill>
                  <a:srgbClr val="000000"/>
                </a:solidFill>
                <a:effectLst/>
                <a:latin typeface="+mn-lt"/>
                <a:ea typeface="Arial" panose="020B0604020202020204" pitchFamily="34" charset="0"/>
              </a:rPr>
              <a:t> </a:t>
            </a:r>
            <a:r>
              <a:rPr lang="en-GB" sz="3200" dirty="0">
                <a:solidFill>
                  <a:srgbClr val="000000"/>
                </a:solidFill>
                <a:effectLst/>
                <a:latin typeface="+mn-lt"/>
                <a:ea typeface="Arial" panose="020B0604020202020204" pitchFamily="34" charset="0"/>
              </a:rPr>
              <a:t>responsible for the enforcement of the bans (e.g. Ministry of Trade and Industry, Bureau of standards, Police etc.) at either district or local level.</a:t>
            </a:r>
          </a:p>
          <a:p>
            <a:pPr>
              <a:lnSpc>
                <a:spcPct val="100000"/>
              </a:lnSpc>
            </a:pPr>
            <a:endParaRPr lang="en-GB" sz="3200" dirty="0">
              <a:solidFill>
                <a:srgbClr val="000000"/>
              </a:solidFill>
              <a:effectLst/>
              <a:latin typeface="+mn-lt"/>
              <a:ea typeface="Arial" panose="020B0604020202020204" pitchFamily="34" charset="0"/>
            </a:endParaRPr>
          </a:p>
          <a:p>
            <a:pPr>
              <a:lnSpc>
                <a:spcPct val="100000"/>
              </a:lnSpc>
            </a:pPr>
            <a:r>
              <a:rPr lang="en-GB" sz="3200" dirty="0">
                <a:solidFill>
                  <a:srgbClr val="000000"/>
                </a:solidFill>
                <a:latin typeface="+mn-lt"/>
                <a:ea typeface="Arial" panose="020B0604020202020204" pitchFamily="34" charset="0"/>
              </a:rPr>
              <a:t>To understand experiences of the enforcement and implementation of the ban in each country( inc. respective roles, enforcement effort &amp; experience, barriers and facilitators to enforcement, intended and unintended consequences)</a:t>
            </a:r>
            <a:endParaRPr lang="en-GB" sz="3200" dirty="0">
              <a:solidFill>
                <a:srgbClr val="000000"/>
              </a:solidFill>
              <a:effectLst/>
              <a:latin typeface="+mn-lt"/>
              <a:ea typeface="Arial" panose="020B0604020202020204" pitchFamily="34" charset="0"/>
            </a:endParaRPr>
          </a:p>
          <a:p>
            <a:endParaRPr lang="en-GB" dirty="0">
              <a:latin typeface="+mn-lt"/>
            </a:endParaRPr>
          </a:p>
        </p:txBody>
      </p:sp>
    </p:spTree>
    <p:extLst>
      <p:ext uri="{BB962C8B-B14F-4D97-AF65-F5344CB8AC3E}">
        <p14:creationId xmlns:p14="http://schemas.microsoft.com/office/powerpoint/2010/main" val="2944486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8A332-AA06-41A9-A0D3-114C67F16664}"/>
              </a:ext>
            </a:extLst>
          </p:cNvPr>
          <p:cNvSpPr>
            <a:spLocks noGrp="1"/>
          </p:cNvSpPr>
          <p:nvPr>
            <p:ph type="title"/>
          </p:nvPr>
        </p:nvSpPr>
        <p:spPr>
          <a:xfrm>
            <a:off x="576000" y="431400"/>
            <a:ext cx="11040000" cy="459194"/>
          </a:xfrm>
        </p:spPr>
        <p:txBody>
          <a:bodyPr/>
          <a:lstStyle/>
          <a:p>
            <a:pPr algn="ctr"/>
            <a:r>
              <a:rPr lang="en-GB" sz="3600" dirty="0"/>
              <a:t>Study’s work package: WP3</a:t>
            </a:r>
            <a:br>
              <a:rPr lang="en-GB" sz="3600" dirty="0"/>
            </a:br>
            <a:endParaRPr lang="en-GB" sz="3600" dirty="0"/>
          </a:p>
        </p:txBody>
      </p:sp>
      <p:sp>
        <p:nvSpPr>
          <p:cNvPr id="4" name="Content Placeholder 3">
            <a:extLst>
              <a:ext uri="{FF2B5EF4-FFF2-40B4-BE49-F238E27FC236}">
                <a16:creationId xmlns:a16="http://schemas.microsoft.com/office/drawing/2014/main" id="{FB8061FF-B2AF-4AEE-AA0E-8B5198044C23}"/>
              </a:ext>
            </a:extLst>
          </p:cNvPr>
          <p:cNvSpPr>
            <a:spLocks noGrp="1"/>
          </p:cNvSpPr>
          <p:nvPr>
            <p:ph idx="1"/>
          </p:nvPr>
        </p:nvSpPr>
        <p:spPr>
          <a:xfrm>
            <a:off x="275421" y="890594"/>
            <a:ext cx="11523643" cy="5076812"/>
          </a:xfrm>
        </p:spPr>
        <p:txBody>
          <a:bodyPr/>
          <a:lstStyle/>
          <a:p>
            <a:pPr>
              <a:lnSpc>
                <a:spcPct val="100000"/>
              </a:lnSpc>
            </a:pPr>
            <a:r>
              <a:rPr lang="en-GB" sz="2800" b="1" dirty="0">
                <a:solidFill>
                  <a:schemeClr val="accent1"/>
                </a:solidFill>
                <a:latin typeface="+mn-lt"/>
              </a:rPr>
              <a:t>Focus group discussion with community members</a:t>
            </a:r>
            <a:r>
              <a:rPr lang="en-GB" sz="2800" dirty="0">
                <a:solidFill>
                  <a:srgbClr val="000000"/>
                </a:solidFill>
                <a:latin typeface="+mn-lt"/>
              </a:rPr>
              <a:t> ( ~9 groups in each country; Wakiso ( some in </a:t>
            </a:r>
            <a:r>
              <a:rPr lang="en-GB" sz="2800" dirty="0" err="1">
                <a:solidFill>
                  <a:srgbClr val="000000"/>
                </a:solidFill>
                <a:latin typeface="+mn-lt"/>
              </a:rPr>
              <a:t>Gulu</a:t>
            </a:r>
            <a:r>
              <a:rPr lang="en-GB" sz="2800" dirty="0">
                <a:solidFill>
                  <a:srgbClr val="000000"/>
                </a:solidFill>
                <a:latin typeface="+mn-lt"/>
              </a:rPr>
              <a:t>) in Uganda and Blantyre in Malawi)--</a:t>
            </a:r>
            <a:r>
              <a:rPr lang="en-GB" sz="2800" dirty="0">
                <a:solidFill>
                  <a:srgbClr val="000000"/>
                </a:solidFill>
                <a:effectLst/>
                <a:latin typeface="+mn-lt"/>
                <a:ea typeface="Arial" panose="020B0604020202020204" pitchFamily="34" charset="0"/>
              </a:rPr>
              <a:t>At least 3 groups </a:t>
            </a:r>
            <a:r>
              <a:rPr lang="en-GB" sz="2800" dirty="0">
                <a:solidFill>
                  <a:srgbClr val="000000"/>
                </a:solidFill>
                <a:effectLst/>
                <a:latin typeface="+mn-lt"/>
                <a:ea typeface="Times New Roman" panose="02020603050405020304" pitchFamily="18" charset="0"/>
              </a:rPr>
              <a:t>with 16-18 year olds (with parental assent), who have had experience of sachets consumption (including in their networks) prior to the ban. Other groups with </a:t>
            </a:r>
            <a:r>
              <a:rPr lang="en-GB" sz="2800" dirty="0">
                <a:solidFill>
                  <a:srgbClr val="000000"/>
                </a:solidFill>
                <a:effectLst/>
                <a:latin typeface="+mn-lt"/>
                <a:ea typeface="Arial" panose="020B0604020202020204" pitchFamily="34" charset="0"/>
              </a:rPr>
              <a:t>health staff from local health centres or hospitals and with traditional/ church leaders/school headteachers local CBOs.</a:t>
            </a:r>
          </a:p>
          <a:p>
            <a:pPr>
              <a:lnSpc>
                <a:spcPct val="100000"/>
              </a:lnSpc>
            </a:pPr>
            <a:r>
              <a:rPr lang="en-GB" sz="2800" u="sng" dirty="0">
                <a:solidFill>
                  <a:srgbClr val="000000"/>
                </a:solidFill>
                <a:effectLst/>
                <a:latin typeface="+mn-lt"/>
                <a:ea typeface="Arial" panose="020B0604020202020204" pitchFamily="34" charset="0"/>
              </a:rPr>
              <a:t>To Understand </a:t>
            </a:r>
            <a:r>
              <a:rPr lang="en-GB" sz="2800" dirty="0">
                <a:solidFill>
                  <a:srgbClr val="000000"/>
                </a:solidFill>
                <a:effectLst/>
                <a:latin typeface="+mn-lt"/>
                <a:ea typeface="Arial" panose="020B0604020202020204" pitchFamily="34" charset="0"/>
              </a:rPr>
              <a:t>the problem of consumption of alcohol sachets/ small packaging before and after the ban; lived experiences of the ban(perceived positive and negative impact including on  patterns of consumption; any unintended consequences (alternative products consumed; home-produced or illicit alcohol; economic impact); perceived changes in levels of addiction/harm.</a:t>
            </a:r>
          </a:p>
          <a:p>
            <a:endParaRPr lang="en-GB" sz="3600" b="1" dirty="0">
              <a:solidFill>
                <a:schemeClr val="accent1"/>
              </a:solidFill>
              <a:latin typeface="+mn-lt"/>
            </a:endParaRPr>
          </a:p>
          <a:p>
            <a:endParaRPr lang="en-GB" sz="3600" dirty="0"/>
          </a:p>
        </p:txBody>
      </p:sp>
    </p:spTree>
    <p:extLst>
      <p:ext uri="{BB962C8B-B14F-4D97-AF65-F5344CB8AC3E}">
        <p14:creationId xmlns:p14="http://schemas.microsoft.com/office/powerpoint/2010/main" val="266102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F1638-241C-3D21-7473-2080DB49D710}"/>
              </a:ext>
            </a:extLst>
          </p:cNvPr>
          <p:cNvSpPr>
            <a:spLocks noGrp="1"/>
          </p:cNvSpPr>
          <p:nvPr>
            <p:ph type="ctrTitle"/>
          </p:nvPr>
        </p:nvSpPr>
        <p:spPr>
          <a:xfrm>
            <a:off x="732371" y="2657819"/>
            <a:ext cx="10992000" cy="864000"/>
          </a:xfrm>
        </p:spPr>
        <p:txBody>
          <a:bodyPr/>
          <a:lstStyle/>
          <a:p>
            <a:r>
              <a:rPr lang="en-GB" sz="5400" dirty="0"/>
              <a:t>Our progress so far</a:t>
            </a:r>
          </a:p>
        </p:txBody>
      </p:sp>
    </p:spTree>
    <p:extLst>
      <p:ext uri="{BB962C8B-B14F-4D97-AF65-F5344CB8AC3E}">
        <p14:creationId xmlns:p14="http://schemas.microsoft.com/office/powerpoint/2010/main" val="1577356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8A332-AA06-41A9-A0D3-114C67F16664}"/>
              </a:ext>
            </a:extLst>
          </p:cNvPr>
          <p:cNvSpPr>
            <a:spLocks noGrp="1"/>
          </p:cNvSpPr>
          <p:nvPr>
            <p:ph type="title"/>
          </p:nvPr>
        </p:nvSpPr>
        <p:spPr>
          <a:xfrm>
            <a:off x="456724" y="581202"/>
            <a:ext cx="11278543" cy="466671"/>
          </a:xfrm>
        </p:spPr>
        <p:txBody>
          <a:bodyPr/>
          <a:lstStyle/>
          <a:p>
            <a:pPr algn="ctr"/>
            <a:r>
              <a:rPr lang="en-GB" sz="3600" dirty="0"/>
              <a:t>Ethics , RA recruitment, Stakeholders mapping</a:t>
            </a:r>
            <a:br>
              <a:rPr lang="en-GB" sz="3600" dirty="0"/>
            </a:br>
            <a:endParaRPr lang="en-GB" sz="3600" dirty="0"/>
          </a:p>
        </p:txBody>
      </p:sp>
      <p:sp>
        <p:nvSpPr>
          <p:cNvPr id="8" name="Rectangle 4">
            <a:extLst>
              <a:ext uri="{FF2B5EF4-FFF2-40B4-BE49-F238E27FC236}">
                <a16:creationId xmlns:a16="http://schemas.microsoft.com/office/drawing/2014/main" id="{7369FC15-E90F-4193-A8F4-A903199948C8}"/>
              </a:ext>
            </a:extLst>
          </p:cNvPr>
          <p:cNvSpPr>
            <a:spLocks noChangeArrowheads="1"/>
          </p:cNvSpPr>
          <p:nvPr/>
        </p:nvSpPr>
        <p:spPr bwMode="auto">
          <a:xfrm rot="10800000" flipV="1">
            <a:off x="456724" y="1542282"/>
            <a:ext cx="10980771"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0" fontAlgn="base" latinLnBrk="0" hangingPunct="0">
              <a:spcBef>
                <a:spcPct val="0"/>
              </a:spcBef>
              <a:spcAft>
                <a:spcPct val="0"/>
              </a:spcAft>
              <a:buClrTx/>
              <a:buSzTx/>
              <a:buFont typeface="Arial" panose="020B0604020202020204" pitchFamily="34" charset="0"/>
              <a:buChar char="•"/>
              <a:tabLst/>
            </a:pPr>
            <a:r>
              <a:rPr lang="en-GB" sz="3600" dirty="0">
                <a:solidFill>
                  <a:srgbClr val="000000"/>
                </a:solidFill>
                <a:effectLst/>
                <a:ea typeface="Arial" panose="020B0604020202020204" pitchFamily="34" charset="0"/>
              </a:rPr>
              <a:t>Contracts in place with all partners </a:t>
            </a:r>
            <a:r>
              <a:rPr lang="en-GB" sz="3600" dirty="0">
                <a:solidFill>
                  <a:srgbClr val="000000"/>
                </a:solidFill>
                <a:effectLst/>
                <a:ea typeface="Arial" panose="020B0604020202020204" pitchFamily="34" charset="0"/>
                <a:sym typeface="Wingdings" panose="05000000000000000000" pitchFamily="2" charset="2"/>
              </a:rPr>
              <a:t></a:t>
            </a:r>
            <a:endParaRPr lang="en-GB" sz="3600" dirty="0">
              <a:solidFill>
                <a:srgbClr val="000000"/>
              </a:solidFill>
              <a:effectLst/>
              <a:ea typeface="Arial" panose="020B0604020202020204" pitchFamily="34" charset="0"/>
            </a:endParaRPr>
          </a:p>
          <a:p>
            <a:pPr marL="457200" marR="0" lvl="0" indent="-457200" algn="l" defTabSz="914400" rtl="0" eaLnBrk="0" fontAlgn="base" latinLnBrk="0" hangingPunct="0">
              <a:spcBef>
                <a:spcPct val="0"/>
              </a:spcBef>
              <a:spcAft>
                <a:spcPct val="0"/>
              </a:spcAft>
              <a:buClrTx/>
              <a:buSzTx/>
              <a:buFont typeface="Arial" panose="020B0604020202020204" pitchFamily="34" charset="0"/>
              <a:buChar char="•"/>
              <a:tabLst/>
            </a:pPr>
            <a:r>
              <a:rPr lang="en-GB" sz="3600" dirty="0">
                <a:solidFill>
                  <a:srgbClr val="000000"/>
                </a:solidFill>
                <a:effectLst/>
                <a:ea typeface="Arial" panose="020B0604020202020204" pitchFamily="34" charset="0"/>
              </a:rPr>
              <a:t>Ethics: obtained at University of Stirling, in progress at UNIMA and </a:t>
            </a:r>
            <a:r>
              <a:rPr lang="en-GB" sz="3600" dirty="0" err="1">
                <a:solidFill>
                  <a:srgbClr val="000000"/>
                </a:solidFill>
                <a:effectLst/>
                <a:ea typeface="Arial" panose="020B0604020202020204" pitchFamily="34" charset="0"/>
              </a:rPr>
              <a:t>MaKSPH</a:t>
            </a:r>
            <a:r>
              <a:rPr lang="en-GB" sz="3600" dirty="0">
                <a:solidFill>
                  <a:srgbClr val="000000"/>
                </a:solidFill>
                <a:effectLst/>
                <a:ea typeface="Arial" panose="020B0604020202020204" pitchFamily="34" charset="0"/>
              </a:rPr>
              <a:t>.</a:t>
            </a:r>
          </a:p>
          <a:p>
            <a:pPr marL="457200" marR="0" lvl="0" indent="-457200" algn="l" defTabSz="914400" rtl="0" eaLnBrk="0" fontAlgn="base" latinLnBrk="0" hangingPunct="0">
              <a:spcBef>
                <a:spcPct val="0"/>
              </a:spcBef>
              <a:spcAft>
                <a:spcPct val="0"/>
              </a:spcAft>
              <a:buClrTx/>
              <a:buSzTx/>
              <a:buFont typeface="Arial" panose="020B0604020202020204" pitchFamily="34" charset="0"/>
              <a:buChar char="•"/>
              <a:tabLst/>
            </a:pPr>
            <a:r>
              <a:rPr lang="en-GB" sz="3600" dirty="0">
                <a:solidFill>
                  <a:srgbClr val="000000"/>
                </a:solidFill>
                <a:ea typeface="Arial" panose="020B0604020202020204" pitchFamily="34" charset="0"/>
              </a:rPr>
              <a:t>Research Assistants: recruited in Uganda; shortlisting in Malawi ( took Place Nov22); both Full time.</a:t>
            </a:r>
            <a:endParaRPr lang="en-GB" sz="3600" dirty="0">
              <a:solidFill>
                <a:srgbClr val="000000"/>
              </a:solidFill>
              <a:effectLst/>
              <a:ea typeface="Arial" panose="020B0604020202020204" pitchFamily="34" charset="0"/>
            </a:endParaRPr>
          </a:p>
          <a:p>
            <a:pPr marL="571500" indent="-571500" eaLnBrk="0" fontAlgn="base" hangingPunct="0">
              <a:spcBef>
                <a:spcPct val="0"/>
              </a:spcBef>
              <a:spcAft>
                <a:spcPct val="0"/>
              </a:spcAft>
              <a:buFont typeface="Arial" panose="020B0604020202020204" pitchFamily="34" charset="0"/>
              <a:buChar char="•"/>
            </a:pPr>
            <a:r>
              <a:rPr lang="en-GB" sz="3600" dirty="0">
                <a:solidFill>
                  <a:srgbClr val="000000"/>
                </a:solidFill>
                <a:ea typeface="Arial" panose="020B0604020202020204" pitchFamily="34" charset="0"/>
              </a:rPr>
              <a:t>Stakeholder mapping and WP1.2/ WP2 preparations: country leads &amp; RAs establishing sampling and mapping stakeholders in each country</a:t>
            </a:r>
          </a:p>
          <a:p>
            <a:pPr marL="457200" marR="0" lvl="0" indent="-457200" algn="l" defTabSz="914400" rtl="0" eaLnBrk="0" fontAlgn="base" latinLnBrk="0" hangingPunct="0">
              <a:spcBef>
                <a:spcPct val="0"/>
              </a:spcBef>
              <a:spcAft>
                <a:spcPct val="0"/>
              </a:spcAft>
              <a:buClrTx/>
              <a:buSzTx/>
              <a:buFont typeface="Arial" panose="020B0604020202020204" pitchFamily="34" charset="0"/>
              <a:buChar char="•"/>
              <a:tabLst/>
            </a:pPr>
            <a:endParaRPr kumimoji="0" lang="en-GB" altLang="en-US" sz="3600" i="0" u="none" strike="noStrike" cap="none" normalizeH="0" baseline="0" dirty="0">
              <a:ln>
                <a:noFill/>
              </a:ln>
              <a:solidFill>
                <a:srgbClr val="000000"/>
              </a:solidFill>
              <a:effectLst/>
              <a:latin typeface="Arial" panose="020B0604020202020204" pitchFamily="34" charset="0"/>
            </a:endParaRPr>
          </a:p>
        </p:txBody>
      </p:sp>
      <p:sp>
        <p:nvSpPr>
          <p:cNvPr id="3" name="Slide Number Placeholder 2">
            <a:extLst>
              <a:ext uri="{FF2B5EF4-FFF2-40B4-BE49-F238E27FC236}">
                <a16:creationId xmlns:a16="http://schemas.microsoft.com/office/drawing/2014/main" id="{94862DB1-A9D2-49F8-B033-83982342FB00}"/>
              </a:ext>
            </a:extLst>
          </p:cNvPr>
          <p:cNvSpPr>
            <a:spLocks noGrp="1"/>
          </p:cNvSpPr>
          <p:nvPr>
            <p:ph type="sldNum" sz="quarter" idx="12"/>
          </p:nvPr>
        </p:nvSpPr>
        <p:spPr/>
        <p:txBody>
          <a:bodyPr/>
          <a:lstStyle/>
          <a:p>
            <a:pPr>
              <a:defRPr/>
            </a:pPr>
            <a:fld id="{80DDE712-7906-4CAA-B58C-AD36C75637CF}" type="slidenum">
              <a:rPr lang="en-GB" smtClean="0">
                <a:solidFill>
                  <a:srgbClr val="007935"/>
                </a:solidFill>
              </a:rPr>
              <a:pPr>
                <a:defRPr/>
              </a:pPr>
              <a:t>13</a:t>
            </a:fld>
            <a:endParaRPr lang="en-GB">
              <a:solidFill>
                <a:srgbClr val="007935"/>
              </a:solidFill>
            </a:endParaRPr>
          </a:p>
        </p:txBody>
      </p:sp>
    </p:spTree>
    <p:extLst>
      <p:ext uri="{BB962C8B-B14F-4D97-AF65-F5344CB8AC3E}">
        <p14:creationId xmlns:p14="http://schemas.microsoft.com/office/powerpoint/2010/main" val="3154709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8A332-AA06-41A9-A0D3-114C67F16664}"/>
              </a:ext>
            </a:extLst>
          </p:cNvPr>
          <p:cNvSpPr>
            <a:spLocks noGrp="1"/>
          </p:cNvSpPr>
          <p:nvPr>
            <p:ph type="title"/>
          </p:nvPr>
        </p:nvSpPr>
        <p:spPr/>
        <p:txBody>
          <a:bodyPr/>
          <a:lstStyle/>
          <a:p>
            <a:pPr algn="ctr"/>
            <a:r>
              <a:rPr lang="en-GB" sz="3600" b="1" dirty="0"/>
              <a:t>Project Advisory group first meeting</a:t>
            </a:r>
            <a:br>
              <a:rPr lang="en-GB" sz="3600" dirty="0"/>
            </a:br>
            <a:endParaRPr lang="en-GB" sz="3600" dirty="0"/>
          </a:p>
        </p:txBody>
      </p:sp>
      <p:sp>
        <p:nvSpPr>
          <p:cNvPr id="3" name="Content Placeholder 2">
            <a:extLst>
              <a:ext uri="{FF2B5EF4-FFF2-40B4-BE49-F238E27FC236}">
                <a16:creationId xmlns:a16="http://schemas.microsoft.com/office/drawing/2014/main" id="{E8F05FE7-C071-4E25-9B15-0C388380F867}"/>
              </a:ext>
            </a:extLst>
          </p:cNvPr>
          <p:cNvSpPr>
            <a:spLocks noGrp="1"/>
          </p:cNvSpPr>
          <p:nvPr>
            <p:ph idx="1"/>
          </p:nvPr>
        </p:nvSpPr>
        <p:spPr>
          <a:xfrm>
            <a:off x="396607" y="1097400"/>
            <a:ext cx="11402457" cy="4140000"/>
          </a:xfrm>
        </p:spPr>
        <p:txBody>
          <a:bodyPr/>
          <a:lstStyle/>
          <a:p>
            <a:pPr marR="0" lvl="0" algn="l" defTabSz="914400" rtl="0" eaLnBrk="0" fontAlgn="base" latinLnBrk="0" hangingPunct="0">
              <a:lnSpc>
                <a:spcPct val="100000"/>
              </a:lnSpc>
              <a:spcBef>
                <a:spcPct val="0"/>
              </a:spcBef>
              <a:spcAft>
                <a:spcPct val="0"/>
              </a:spcAft>
              <a:buClrTx/>
              <a:buSzTx/>
              <a:tabLst/>
            </a:pPr>
            <a:r>
              <a:rPr lang="en-GB" sz="3600" b="1" dirty="0">
                <a:solidFill>
                  <a:srgbClr val="000000"/>
                </a:solidFill>
              </a:rPr>
              <a:t>30.11.22: </a:t>
            </a:r>
            <a:r>
              <a:rPr lang="en-GB" sz="3600" dirty="0">
                <a:solidFill>
                  <a:srgbClr val="000000"/>
                </a:solidFill>
              </a:rPr>
              <a:t>1</a:t>
            </a:r>
            <a:r>
              <a:rPr lang="en-GB" sz="3600" baseline="30000" dirty="0">
                <a:solidFill>
                  <a:srgbClr val="000000"/>
                </a:solidFill>
              </a:rPr>
              <a:t>st</a:t>
            </a:r>
            <a:r>
              <a:rPr lang="en-GB" sz="3600" dirty="0">
                <a:solidFill>
                  <a:srgbClr val="000000"/>
                </a:solidFill>
              </a:rPr>
              <a:t> online meeting with 12 PAG members confirmed!</a:t>
            </a:r>
          </a:p>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en-GB" sz="3600" dirty="0">
                <a:solidFill>
                  <a:srgbClr val="000000"/>
                </a:solidFill>
              </a:rPr>
              <a:t>To hear about their work &amp; own networks</a:t>
            </a:r>
          </a:p>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en-GB" sz="3600" dirty="0">
                <a:solidFill>
                  <a:srgbClr val="000000"/>
                </a:solidFill>
              </a:rPr>
              <a:t>develop the RAPSSA network and gain understanding of similar issues/progress of similar or related  policies across the African continent</a:t>
            </a:r>
          </a:p>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en-GB" sz="3600" dirty="0">
                <a:solidFill>
                  <a:srgbClr val="000000"/>
                </a:solidFill>
              </a:rPr>
              <a:t>To support future mechanisms for the dissemination of our findings and their applicability to policy development &amp; policy changes on the continent</a:t>
            </a:r>
          </a:p>
          <a:p>
            <a:pPr marR="0" lvl="0" algn="l" defTabSz="914400" rtl="0" eaLnBrk="0" fontAlgn="base" latinLnBrk="0" hangingPunct="0">
              <a:lnSpc>
                <a:spcPct val="100000"/>
              </a:lnSpc>
              <a:spcBef>
                <a:spcPct val="0"/>
              </a:spcBef>
              <a:spcAft>
                <a:spcPct val="0"/>
              </a:spcAft>
              <a:buClrTx/>
              <a:buSzTx/>
              <a:tabLst/>
            </a:pPr>
            <a:endParaRPr lang="en-GB" sz="3600" dirty="0"/>
          </a:p>
        </p:txBody>
      </p:sp>
    </p:spTree>
    <p:extLst>
      <p:ext uri="{BB962C8B-B14F-4D97-AF65-F5344CB8AC3E}">
        <p14:creationId xmlns:p14="http://schemas.microsoft.com/office/powerpoint/2010/main" val="1997905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431400"/>
            <a:ext cx="11040000" cy="954055"/>
          </a:xfrm>
        </p:spPr>
        <p:txBody>
          <a:bodyPr/>
          <a:lstStyle/>
          <a:p>
            <a:pPr algn="ctr"/>
            <a:r>
              <a:rPr lang="en-GB" sz="4000" dirty="0"/>
              <a:t>Many thanks for listening/ </a:t>
            </a:r>
            <a:r>
              <a:rPr lang="en-GB" sz="4000" dirty="0" err="1"/>
              <a:t>Webale</a:t>
            </a:r>
            <a:r>
              <a:rPr lang="en-GB" sz="4000" dirty="0"/>
              <a:t> </a:t>
            </a:r>
            <a:r>
              <a:rPr lang="en-GB" sz="4000" dirty="0" err="1"/>
              <a:t>Nnyo</a:t>
            </a:r>
            <a:r>
              <a:rPr lang="en-GB" sz="4000" dirty="0"/>
              <a:t>/</a:t>
            </a:r>
            <a:r>
              <a:rPr lang="en-GB" sz="4000" dirty="0" err="1"/>
              <a:t>Zikomo</a:t>
            </a:r>
            <a:r>
              <a:rPr lang="en-GB" sz="4000" dirty="0"/>
              <a:t> </a:t>
            </a:r>
            <a:r>
              <a:rPr lang="en-GB" sz="4000" dirty="0" err="1"/>
              <a:t>Kwambiri</a:t>
            </a:r>
            <a:r>
              <a:rPr lang="en-GB" sz="4000" dirty="0"/>
              <a:t>!</a:t>
            </a:r>
          </a:p>
        </p:txBody>
      </p:sp>
      <p:sp>
        <p:nvSpPr>
          <p:cNvPr id="5" name="Content Placeholder 4"/>
          <p:cNvSpPr>
            <a:spLocks noGrp="1"/>
          </p:cNvSpPr>
          <p:nvPr>
            <p:ph idx="1"/>
          </p:nvPr>
        </p:nvSpPr>
        <p:spPr>
          <a:xfrm>
            <a:off x="576000" y="1505796"/>
            <a:ext cx="11040000" cy="4920804"/>
          </a:xfrm>
        </p:spPr>
        <p:txBody>
          <a:bodyPr/>
          <a:lstStyle/>
          <a:p>
            <a:r>
              <a:rPr lang="en-GB" sz="3200" b="1"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Please get in touch if you have any questions!</a:t>
            </a:r>
          </a:p>
          <a:p>
            <a:endParaRPr lang="en-GB" sz="3200" b="1"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GB" sz="3200" b="1" dirty="0">
                <a:effectLst/>
                <a:latin typeface="Calibri" panose="020F0502020204030204" pitchFamily="34" charset="0"/>
                <a:ea typeface="Times New Roman" panose="02020603050405020304" pitchFamily="18" charset="0"/>
                <a:cs typeface="Times New Roman" panose="02020603050405020304" pitchFamily="18" charset="0"/>
              </a:rPr>
              <a:t>Prof. Nazarius Tumwesigye, Uganda</a:t>
            </a:r>
            <a:r>
              <a:rPr lang="en-GB" sz="3200" b="1" dirty="0">
                <a:ea typeface="Times New Roman" panose="02020603050405020304" pitchFamily="18" charset="0"/>
                <a:cs typeface="Times New Roman" panose="02020603050405020304" pitchFamily="18" charset="0"/>
              </a:rPr>
              <a:t>: </a:t>
            </a:r>
            <a:r>
              <a:rPr lang="en-GB" sz="3200" dirty="0">
                <a:effectLst/>
                <a:latin typeface="Calibri" panose="020F0502020204030204" pitchFamily="34" charset="0"/>
                <a:ea typeface="Times New Roman" panose="02020603050405020304" pitchFamily="18" charset="0"/>
                <a:cs typeface="Times New Roman" panose="02020603050405020304" pitchFamily="18" charset="0"/>
              </a:rPr>
              <a:t>Makerere University School of Public Health.</a:t>
            </a:r>
            <a:r>
              <a:rPr lang="en-GB" sz="32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Email – </a:t>
            </a:r>
            <a:r>
              <a:rPr lang="en-GB" sz="3200" dirty="0">
                <a:solidFill>
                  <a:srgbClr val="0070C0"/>
                </a:solidFill>
                <a:ea typeface="Calibri" panose="020F0502020204030204" pitchFamily="34" charset="0"/>
                <a:cs typeface="Times New Roman" panose="02020603050405020304" pitchFamily="18" charset="0"/>
                <a:hlinkClick r:id="rId2"/>
              </a:rPr>
              <a:t>naz@musph.ac.ug</a:t>
            </a:r>
            <a:r>
              <a:rPr lang="en-GB" sz="3200" dirty="0">
                <a:solidFill>
                  <a:srgbClr val="0070C0"/>
                </a:solidFill>
                <a:ea typeface="Calibri" panose="020F0502020204030204" pitchFamily="34" charset="0"/>
                <a:cs typeface="Times New Roman" panose="02020603050405020304" pitchFamily="18" charset="0"/>
              </a:rPr>
              <a:t>. </a:t>
            </a:r>
            <a:r>
              <a:rPr lang="en-GB" sz="32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Twitter: </a:t>
            </a:r>
            <a:r>
              <a:rPr lang="en-GB" sz="3200" b="0" i="0" dirty="0">
                <a:solidFill>
                  <a:schemeClr val="accent5">
                    <a:lumMod val="60000"/>
                    <a:lumOff val="40000"/>
                  </a:schemeClr>
                </a:solidFill>
                <a:effectLst/>
                <a:latin typeface="TwitterChirp"/>
              </a:rPr>
              <a:t>@NazMTumwesigye </a:t>
            </a:r>
            <a:endParaRPr lang="en-GB" sz="3200" dirty="0">
              <a:solidFill>
                <a:schemeClr val="accent5">
                  <a:lumMod val="60000"/>
                  <a:lumOff val="4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3200" b="1" dirty="0">
              <a:solidFill>
                <a:schemeClr val="tx1">
                  <a:lumMod val="50000"/>
                </a:schemeClr>
              </a:solidFill>
              <a:ea typeface="Times New Roman" panose="02020603050405020304" pitchFamily="18" charset="0"/>
              <a:cs typeface="Times New Roman" panose="02020603050405020304" pitchFamily="18" charset="0"/>
            </a:endParaRPr>
          </a:p>
          <a:p>
            <a:r>
              <a:rPr lang="en-GB" sz="3200" b="1" dirty="0">
                <a:solidFill>
                  <a:schemeClr val="tx1">
                    <a:lumMod val="50000"/>
                  </a:schemeClr>
                </a:solidFill>
                <a:ea typeface="Times New Roman" panose="02020603050405020304" pitchFamily="18" charset="0"/>
                <a:cs typeface="Times New Roman" panose="02020603050405020304" pitchFamily="18" charset="0"/>
              </a:rPr>
              <a:t>Dr Benjamin Kaneka, Malawi: University of Malawi. </a:t>
            </a:r>
            <a:r>
              <a:rPr lang="en-GB" sz="32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Email – </a:t>
            </a:r>
            <a:r>
              <a:rPr lang="en-GB" sz="3200" dirty="0">
                <a:solidFill>
                  <a:srgbClr val="0070C0"/>
                </a:solidFill>
                <a:ea typeface="Calibri" panose="020F0502020204030204" pitchFamily="34" charset="0"/>
                <a:cs typeface="Times New Roman" panose="02020603050405020304" pitchFamily="18" charset="0"/>
              </a:rPr>
              <a:t>bkaneka@unima.ac.mw</a:t>
            </a:r>
            <a:endParaRPr lang="en-GB" sz="3200" b="1" dirty="0">
              <a:solidFill>
                <a:schemeClr val="tx1">
                  <a:lumMod val="50000"/>
                </a:schemeClr>
              </a:solidFill>
              <a:ea typeface="Times New Roman" panose="02020603050405020304" pitchFamily="18" charset="0"/>
              <a:cs typeface="Times New Roman" panose="02020603050405020304" pitchFamily="18" charset="0"/>
            </a:endParaRPr>
          </a:p>
          <a:p>
            <a:endParaRPr lang="en-GB" sz="3200" b="1"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GB" sz="3200" b="1"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Dr Isabelle Uny</a:t>
            </a:r>
            <a:r>
              <a:rPr lang="en-GB" sz="3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UK</a:t>
            </a:r>
            <a:r>
              <a:rPr lang="en-GB" sz="3200" dirty="0">
                <a:solidFill>
                  <a:schemeClr val="tx1">
                    <a:lumMod val="50000"/>
                  </a:schemeClr>
                </a:solidFill>
                <a:ea typeface="Calibri" panose="020F0502020204030204" pitchFamily="34" charset="0"/>
                <a:cs typeface="Times New Roman" panose="02020603050405020304" pitchFamily="18" charset="0"/>
              </a:rPr>
              <a:t>- </a:t>
            </a:r>
            <a:r>
              <a:rPr lang="en-GB" sz="32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Email – </a:t>
            </a:r>
            <a:r>
              <a:rPr lang="en-GB" sz="3200" u="sng"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isabelle.uny@stir.ac.uk</a:t>
            </a:r>
            <a:r>
              <a:rPr lang="en-GB" sz="3200" u="sng"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32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3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32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Twitter: </a:t>
            </a:r>
            <a:r>
              <a:rPr lang="en-GB" sz="3200" dirty="0">
                <a:solidFill>
                  <a:schemeClr val="accent5">
                    <a:lumMod val="60000"/>
                    <a:lumOff val="40000"/>
                  </a:schemeClr>
                </a:solidFill>
                <a:effectLst/>
                <a:latin typeface="Calibri" panose="020F0502020204030204" pitchFamily="34" charset="0"/>
                <a:ea typeface="Times New Roman" panose="02020603050405020304" pitchFamily="18" charset="0"/>
                <a:cs typeface="Times New Roman" panose="02020603050405020304" pitchFamily="18" charset="0"/>
              </a:rPr>
              <a:t>@IsaUNY</a:t>
            </a:r>
            <a:r>
              <a:rPr lang="en-GB" sz="3200" dirty="0">
                <a:solidFill>
                  <a:schemeClr val="accent5">
                    <a:lumMod val="60000"/>
                    <a:lumOff val="40000"/>
                  </a:schemeClr>
                </a:solidFill>
                <a:ea typeface="Times New Roman" panose="02020603050405020304" pitchFamily="18" charset="0"/>
                <a:cs typeface="Times New Roman" panose="02020603050405020304" pitchFamily="18" charset="0"/>
              </a:rPr>
              <a:t>.</a:t>
            </a:r>
          </a:p>
          <a:p>
            <a:endParaRPr lang="en-GB" dirty="0"/>
          </a:p>
        </p:txBody>
      </p:sp>
    </p:spTree>
    <p:extLst>
      <p:ext uri="{BB962C8B-B14F-4D97-AF65-F5344CB8AC3E}">
        <p14:creationId xmlns:p14="http://schemas.microsoft.com/office/powerpoint/2010/main" val="2165141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F376E-7B05-45A3-8A44-A6732A8CDDAB}"/>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11D7C354-3835-4D83-9710-88F40C7C86D3}"/>
              </a:ext>
            </a:extLst>
          </p:cNvPr>
          <p:cNvSpPr>
            <a:spLocks noGrp="1"/>
          </p:cNvSpPr>
          <p:nvPr>
            <p:ph idx="1"/>
          </p:nvPr>
        </p:nvSpPr>
        <p:spPr>
          <a:xfrm>
            <a:off x="576000" y="954600"/>
            <a:ext cx="11040000" cy="5214845"/>
          </a:xfrm>
        </p:spPr>
        <p:txBody>
          <a:bodyPr/>
          <a:lstStyle/>
          <a:p>
            <a:pPr marL="285750" indent="-285750">
              <a:lnSpc>
                <a:spcPct val="100000"/>
              </a:lnSpc>
              <a:buFont typeface="Arial" panose="020B0604020202020204" pitchFamily="34" charset="0"/>
              <a:buChar char="•"/>
            </a:pPr>
            <a:r>
              <a:rPr lang="en-GB" sz="1800" b="0" i="0" dirty="0">
                <a:solidFill>
                  <a:srgbClr val="1C1D1E"/>
                </a:solidFill>
                <a:effectLst/>
                <a:latin typeface="+mn-lt"/>
              </a:rPr>
              <a:t>Morojele, N.K., Dumbili, E.W., </a:t>
            </a:r>
            <a:r>
              <a:rPr lang="en-GB" sz="1800" b="0" i="0" dirty="0" err="1">
                <a:solidFill>
                  <a:srgbClr val="1C1D1E"/>
                </a:solidFill>
                <a:effectLst/>
                <a:latin typeface="+mn-lt"/>
              </a:rPr>
              <a:t>Obot</a:t>
            </a:r>
            <a:r>
              <a:rPr lang="en-GB" sz="1800" b="0" i="0" dirty="0">
                <a:solidFill>
                  <a:srgbClr val="1C1D1E"/>
                </a:solidFill>
                <a:effectLst/>
                <a:latin typeface="+mn-lt"/>
              </a:rPr>
              <a:t>, I.S. and Parry, C.D.H. (2021), Alcohol consumption, harms and policy developments in sub-Saharan Africa: The case for stronger national and regional responses. Drug Alcohol Rev., 40: 402-419. </a:t>
            </a:r>
            <a:r>
              <a:rPr lang="en-GB" sz="1800" b="0" i="0" u="none" strike="noStrike" dirty="0">
                <a:solidFill>
                  <a:srgbClr val="005274"/>
                </a:solidFill>
                <a:effectLst/>
                <a:latin typeface="+mn-lt"/>
                <a:hlinkClick r:id="rId2"/>
              </a:rPr>
              <a:t>https://doi.org/10.1111/dar.13247 </a:t>
            </a:r>
            <a:endParaRPr lang="en-GB" sz="1800" b="0" i="0" u="none" strike="noStrike" dirty="0">
              <a:solidFill>
                <a:srgbClr val="005274"/>
              </a:solidFill>
              <a:effectLst/>
              <a:latin typeface="+mn-lt"/>
            </a:endParaRPr>
          </a:p>
          <a:p>
            <a:pPr marL="285750" indent="-285750">
              <a:lnSpc>
                <a:spcPct val="100000"/>
              </a:lnSpc>
              <a:buFont typeface="Arial" panose="020B0604020202020204" pitchFamily="34" charset="0"/>
              <a:buChar char="•"/>
            </a:pPr>
            <a:r>
              <a:rPr lang="en-GB" sz="1800" b="0" i="0" u="none" strike="noStrike" dirty="0" err="1">
                <a:solidFill>
                  <a:srgbClr val="005274"/>
                </a:solidFill>
                <a:effectLst/>
                <a:latin typeface="+mn-lt"/>
              </a:rPr>
              <a:t>Babor</a:t>
            </a:r>
            <a:r>
              <a:rPr lang="en-GB" sz="1800" b="0" i="0" u="none" strike="noStrike" dirty="0">
                <a:solidFill>
                  <a:srgbClr val="005274"/>
                </a:solidFill>
                <a:effectLst/>
                <a:latin typeface="+mn-lt"/>
              </a:rPr>
              <a:t> TF, </a:t>
            </a:r>
            <a:r>
              <a:rPr lang="en-GB" sz="1800" b="0" i="0" u="none" strike="noStrike" dirty="0" err="1">
                <a:solidFill>
                  <a:srgbClr val="005274"/>
                </a:solidFill>
                <a:effectLst/>
                <a:latin typeface="+mn-lt"/>
              </a:rPr>
              <a:t>Robaina</a:t>
            </a:r>
            <a:r>
              <a:rPr lang="en-GB" sz="1800" b="0" i="0" u="none" strike="noStrike" dirty="0">
                <a:solidFill>
                  <a:srgbClr val="005274"/>
                </a:solidFill>
                <a:effectLst/>
                <a:latin typeface="+mn-lt"/>
              </a:rPr>
              <a:t> K, Jernigan D. The influence of industry actions </a:t>
            </a:r>
            <a:r>
              <a:rPr lang="en-GB" sz="1800" b="0" i="0" u="none" strike="noStrike" dirty="0" err="1">
                <a:solidFill>
                  <a:srgbClr val="005274"/>
                </a:solidFill>
                <a:effectLst/>
                <a:latin typeface="+mn-lt"/>
              </a:rPr>
              <a:t>onthe</a:t>
            </a:r>
            <a:r>
              <a:rPr lang="en-GB" sz="1800" b="0" i="0" u="none" strike="noStrike" dirty="0">
                <a:solidFill>
                  <a:srgbClr val="005274"/>
                </a:solidFill>
                <a:effectLst/>
                <a:latin typeface="+mn-lt"/>
              </a:rPr>
              <a:t> availability of alcoholic beverages in the African region. Addiction2015;110:561–71</a:t>
            </a:r>
          </a:p>
          <a:p>
            <a:pPr marL="342900" indent="-342900">
              <a:lnSpc>
                <a:spcPct val="100000"/>
              </a:lnSpc>
              <a:buFont typeface="Arial" panose="020B0604020202020204" pitchFamily="34" charset="0"/>
              <a:buChar char="•"/>
            </a:pPr>
            <a:r>
              <a:rPr lang="en-GB" sz="1800" dirty="0" err="1">
                <a:latin typeface="+mn-lt"/>
              </a:rPr>
              <a:t>Munyua</a:t>
            </a:r>
            <a:r>
              <a:rPr lang="en-GB" sz="1800" dirty="0">
                <a:latin typeface="+mn-lt"/>
              </a:rPr>
              <a:t>, M. M., </a:t>
            </a:r>
            <a:r>
              <a:rPr lang="en-GB" sz="1800" dirty="0" err="1">
                <a:latin typeface="+mn-lt"/>
              </a:rPr>
              <a:t>Nyaga</a:t>
            </a:r>
            <a:r>
              <a:rPr lang="en-GB" sz="1800" dirty="0">
                <a:latin typeface="+mn-lt"/>
              </a:rPr>
              <a:t>, V. K., &amp; </a:t>
            </a:r>
            <a:r>
              <a:rPr lang="en-GB" sz="1800" dirty="0" err="1">
                <a:latin typeface="+mn-lt"/>
              </a:rPr>
              <a:t>Oundo</a:t>
            </a:r>
            <a:r>
              <a:rPr lang="en-GB" sz="1800" dirty="0">
                <a:latin typeface="+mn-lt"/>
              </a:rPr>
              <a:t>, M. B. (2014). Selected factors contributing to alcoholism among secondary school students in </a:t>
            </a:r>
            <a:r>
              <a:rPr lang="en-GB" sz="1800" dirty="0" err="1">
                <a:latin typeface="+mn-lt"/>
              </a:rPr>
              <a:t>Mwimbi</a:t>
            </a:r>
            <a:r>
              <a:rPr lang="en-GB" sz="1800" dirty="0">
                <a:latin typeface="+mn-lt"/>
              </a:rPr>
              <a:t> Division, Kenya. </a:t>
            </a:r>
            <a:r>
              <a:rPr lang="en-GB" sz="1800" i="1" dirty="0">
                <a:latin typeface="+mn-lt"/>
              </a:rPr>
              <a:t>European Scientific Journal</a:t>
            </a:r>
            <a:r>
              <a:rPr lang="en-GB" sz="1800" dirty="0">
                <a:latin typeface="+mn-lt"/>
              </a:rPr>
              <a:t>, </a:t>
            </a:r>
            <a:r>
              <a:rPr lang="en-GB" sz="1800" i="1" dirty="0">
                <a:latin typeface="+mn-lt"/>
              </a:rPr>
              <a:t>10</a:t>
            </a:r>
            <a:r>
              <a:rPr lang="en-GB" sz="1800" dirty="0">
                <a:latin typeface="+mn-lt"/>
              </a:rPr>
              <a:t>(14).</a:t>
            </a:r>
          </a:p>
          <a:p>
            <a:pPr marL="342900" indent="-342900">
              <a:lnSpc>
                <a:spcPct val="100000"/>
              </a:lnSpc>
              <a:buFont typeface="Arial" panose="020B0604020202020204" pitchFamily="34" charset="0"/>
              <a:buChar char="•"/>
            </a:pPr>
            <a:r>
              <a:rPr lang="en-GB" sz="1800" b="0" i="0" dirty="0">
                <a:solidFill>
                  <a:srgbClr val="212121"/>
                </a:solidFill>
                <a:effectLst/>
                <a:latin typeface="+mn-lt"/>
              </a:rPr>
              <a:t>Smart, M., Mendoza, H., Mutebi, A., Milam, A. J., &amp; Tumwesigye, N. M. (2021). Impact of the Sachet Alcohol Ban on Alcohol Availability in Uganda. </a:t>
            </a:r>
            <a:r>
              <a:rPr lang="en-GB" sz="1800" b="0" i="1" dirty="0">
                <a:solidFill>
                  <a:srgbClr val="212121"/>
                </a:solidFill>
                <a:effectLst/>
                <a:latin typeface="+mn-lt"/>
              </a:rPr>
              <a:t>Journal of studies on alcohol and drugs</a:t>
            </a:r>
            <a:r>
              <a:rPr lang="en-GB" sz="1800" b="0" i="0" dirty="0">
                <a:solidFill>
                  <a:srgbClr val="212121"/>
                </a:solidFill>
                <a:effectLst/>
                <a:latin typeface="+mn-lt"/>
              </a:rPr>
              <a:t>, </a:t>
            </a:r>
            <a:r>
              <a:rPr lang="en-GB" sz="1800" b="0" i="1" dirty="0">
                <a:solidFill>
                  <a:srgbClr val="212121"/>
                </a:solidFill>
                <a:effectLst/>
                <a:latin typeface="+mn-lt"/>
              </a:rPr>
              <a:t>82</a:t>
            </a:r>
            <a:r>
              <a:rPr lang="en-GB" sz="1800" b="0" i="0" dirty="0">
                <a:solidFill>
                  <a:srgbClr val="212121"/>
                </a:solidFill>
                <a:effectLst/>
                <a:latin typeface="+mn-lt"/>
              </a:rPr>
              <a:t>(4), 511–515.</a:t>
            </a:r>
          </a:p>
          <a:p>
            <a:pPr marL="342900" indent="-342900">
              <a:lnSpc>
                <a:spcPct val="100000"/>
              </a:lnSpc>
              <a:buFont typeface="Arial" panose="020B0604020202020204" pitchFamily="34" charset="0"/>
              <a:buChar char="•"/>
            </a:pPr>
            <a:r>
              <a:rPr lang="en-GB" sz="1800" b="0" i="0" dirty="0" err="1">
                <a:solidFill>
                  <a:srgbClr val="212121"/>
                </a:solidFill>
                <a:effectLst/>
                <a:latin typeface="+mn-lt"/>
              </a:rPr>
              <a:t>Hoel</a:t>
            </a:r>
            <a:r>
              <a:rPr lang="en-GB" sz="1800" b="0" i="0" dirty="0">
                <a:solidFill>
                  <a:srgbClr val="212121"/>
                </a:solidFill>
                <a:effectLst/>
                <a:latin typeface="+mn-lt"/>
              </a:rPr>
              <a:t> E, </a:t>
            </a:r>
            <a:r>
              <a:rPr lang="en-GB" sz="1800" b="0" i="0" dirty="0" err="1">
                <a:solidFill>
                  <a:srgbClr val="212121"/>
                </a:solidFill>
                <a:effectLst/>
                <a:latin typeface="+mn-lt"/>
              </a:rPr>
              <a:t>Azalde</a:t>
            </a:r>
            <a:r>
              <a:rPr lang="en-GB" sz="1800" b="0" i="0" dirty="0">
                <a:solidFill>
                  <a:srgbClr val="212121"/>
                </a:solidFill>
                <a:effectLst/>
                <a:latin typeface="+mn-lt"/>
              </a:rPr>
              <a:t> G, Munthali  A, Eide AH, </a:t>
            </a:r>
            <a:r>
              <a:rPr lang="en-GB" sz="1800" b="0" i="0" dirty="0" err="1">
                <a:solidFill>
                  <a:srgbClr val="212121"/>
                </a:solidFill>
                <a:effectLst/>
                <a:latin typeface="+mn-lt"/>
              </a:rPr>
              <a:t>Natvig</a:t>
            </a:r>
            <a:r>
              <a:rPr lang="en-GB" sz="1800" b="0" i="0" dirty="0">
                <a:solidFill>
                  <a:srgbClr val="212121"/>
                </a:solidFill>
                <a:effectLst/>
                <a:latin typeface="+mn-lt"/>
              </a:rPr>
              <a:t> H, Braathen SH. Con-text and consequences of liquor sachets use among young people in Malawi. </a:t>
            </a:r>
            <a:r>
              <a:rPr lang="en-GB" sz="1800" b="0" i="0" dirty="0" err="1">
                <a:solidFill>
                  <a:srgbClr val="212121"/>
                </a:solidFill>
                <a:effectLst/>
                <a:latin typeface="+mn-lt"/>
              </a:rPr>
              <a:t>Afr</a:t>
            </a:r>
            <a:r>
              <a:rPr lang="en-GB" sz="1800" b="0" i="0" dirty="0">
                <a:solidFill>
                  <a:srgbClr val="212121"/>
                </a:solidFill>
                <a:effectLst/>
                <a:latin typeface="+mn-lt"/>
              </a:rPr>
              <a:t> J Drug Alcohol Stud 2014;13:97–106</a:t>
            </a:r>
          </a:p>
          <a:p>
            <a:pPr marL="342900" indent="-342900">
              <a:lnSpc>
                <a:spcPct val="100000"/>
              </a:lnSpc>
              <a:buFont typeface="Arial" panose="020B0604020202020204" pitchFamily="34" charset="0"/>
              <a:buChar char="•"/>
            </a:pPr>
            <a:r>
              <a:rPr lang="en-GB" sz="1800" b="0" i="0" dirty="0" err="1">
                <a:solidFill>
                  <a:srgbClr val="212121"/>
                </a:solidFill>
                <a:effectLst/>
                <a:latin typeface="+mn-lt"/>
              </a:rPr>
              <a:t>Otim</a:t>
            </a:r>
            <a:r>
              <a:rPr lang="en-GB" sz="1800" b="0" i="0" dirty="0">
                <a:solidFill>
                  <a:srgbClr val="212121"/>
                </a:solidFill>
                <a:effectLst/>
                <a:latin typeface="+mn-lt"/>
              </a:rPr>
              <a:t> O, </a:t>
            </a:r>
            <a:r>
              <a:rPr lang="en-GB" sz="1800" b="0" i="0" dirty="0" err="1">
                <a:solidFill>
                  <a:srgbClr val="212121"/>
                </a:solidFill>
                <a:effectLst/>
                <a:latin typeface="+mn-lt"/>
              </a:rPr>
              <a:t>Juma</a:t>
            </a:r>
            <a:r>
              <a:rPr lang="en-GB" sz="1800" b="0" i="0" dirty="0">
                <a:solidFill>
                  <a:srgbClr val="212121"/>
                </a:solidFill>
                <a:effectLst/>
                <a:latin typeface="+mn-lt"/>
              </a:rPr>
              <a:t> T, Otunnu O. Assessing the health risks of consuming ‘sachet’ alcohol in </a:t>
            </a:r>
            <a:r>
              <a:rPr lang="en-GB" sz="1800" b="0" i="0" dirty="0" err="1">
                <a:solidFill>
                  <a:srgbClr val="212121"/>
                </a:solidFill>
                <a:effectLst/>
                <a:latin typeface="+mn-lt"/>
              </a:rPr>
              <a:t>Acoli</a:t>
            </a:r>
            <a:r>
              <a:rPr lang="en-GB" sz="1800" b="0" i="0" dirty="0">
                <a:solidFill>
                  <a:srgbClr val="212121"/>
                </a:solidFill>
                <a:effectLst/>
                <a:latin typeface="+mn-lt"/>
              </a:rPr>
              <a:t>, Uganda. </a:t>
            </a:r>
            <a:r>
              <a:rPr lang="en-GB" sz="1800" b="0" i="0" dirty="0" err="1">
                <a:solidFill>
                  <a:srgbClr val="212121"/>
                </a:solidFill>
                <a:effectLst/>
                <a:latin typeface="+mn-lt"/>
              </a:rPr>
              <a:t>PLoS</a:t>
            </a:r>
            <a:r>
              <a:rPr lang="en-GB" sz="1800" b="0" i="0" dirty="0">
                <a:solidFill>
                  <a:srgbClr val="212121"/>
                </a:solidFill>
                <a:effectLst/>
                <a:latin typeface="+mn-lt"/>
              </a:rPr>
              <a:t> One 2019;14:e0212938</a:t>
            </a:r>
          </a:p>
          <a:p>
            <a:pPr marL="342900" indent="-342900">
              <a:lnSpc>
                <a:spcPct val="100000"/>
              </a:lnSpc>
              <a:buFont typeface="Arial" panose="020B0604020202020204" pitchFamily="34" charset="0"/>
              <a:buChar char="•"/>
            </a:pPr>
            <a:r>
              <a:rPr lang="en-GB" sz="1800" b="0" i="0" dirty="0" err="1">
                <a:solidFill>
                  <a:srgbClr val="212121"/>
                </a:solidFill>
                <a:effectLst/>
                <a:latin typeface="+mn-lt"/>
              </a:rPr>
              <a:t>Kifuko</a:t>
            </a:r>
            <a:r>
              <a:rPr lang="en-GB" sz="1800" b="0" i="0" dirty="0">
                <a:solidFill>
                  <a:srgbClr val="212121"/>
                </a:solidFill>
                <a:effectLst/>
                <a:latin typeface="+mn-lt"/>
              </a:rPr>
              <a:t> R, </a:t>
            </a:r>
            <a:r>
              <a:rPr lang="en-GB" sz="1800" b="0" i="0" dirty="0" err="1">
                <a:solidFill>
                  <a:srgbClr val="212121"/>
                </a:solidFill>
                <a:effectLst/>
                <a:latin typeface="+mn-lt"/>
              </a:rPr>
              <a:t>Kunobwa</a:t>
            </a:r>
            <a:r>
              <a:rPr lang="en-GB" sz="1800" b="0" i="0" dirty="0">
                <a:solidFill>
                  <a:srgbClr val="212121"/>
                </a:solidFill>
                <a:effectLst/>
                <a:latin typeface="+mn-lt"/>
              </a:rPr>
              <a:t> J, </a:t>
            </a:r>
            <a:r>
              <a:rPr lang="en-GB" sz="1800" b="0" i="0" dirty="0" err="1">
                <a:solidFill>
                  <a:srgbClr val="212121"/>
                </a:solidFill>
                <a:effectLst/>
                <a:latin typeface="+mn-lt"/>
              </a:rPr>
              <a:t>Oriko</a:t>
            </a:r>
            <a:r>
              <a:rPr lang="en-GB" sz="1800" b="0" i="0" dirty="0">
                <a:solidFill>
                  <a:srgbClr val="212121"/>
                </a:solidFill>
                <a:effectLst/>
                <a:latin typeface="+mn-lt"/>
              </a:rPr>
              <a:t> RO, </a:t>
            </a:r>
            <a:r>
              <a:rPr lang="en-GB" sz="1800" b="0" i="0" dirty="0" err="1">
                <a:solidFill>
                  <a:srgbClr val="212121"/>
                </a:solidFill>
                <a:effectLst/>
                <a:latin typeface="+mn-lt"/>
              </a:rPr>
              <a:t>Okalang</a:t>
            </a:r>
            <a:r>
              <a:rPr lang="en-GB" sz="1800" b="0" i="0" dirty="0">
                <a:solidFill>
                  <a:srgbClr val="212121"/>
                </a:solidFill>
                <a:effectLst/>
                <a:latin typeface="+mn-lt"/>
              </a:rPr>
              <a:t> U. Effects of Ugandan com-</a:t>
            </a:r>
            <a:r>
              <a:rPr lang="en-GB" sz="1800" b="0" i="0" dirty="0" err="1">
                <a:solidFill>
                  <a:srgbClr val="212121"/>
                </a:solidFill>
                <a:effectLst/>
                <a:latin typeface="+mn-lt"/>
              </a:rPr>
              <a:t>mon</a:t>
            </a:r>
            <a:r>
              <a:rPr lang="en-GB" sz="1800" b="0" i="0" dirty="0">
                <a:solidFill>
                  <a:srgbClr val="212121"/>
                </a:solidFill>
                <a:effectLst/>
                <a:latin typeface="+mn-lt"/>
              </a:rPr>
              <a:t> sachet alcohol brands on liver catalase activity. J </a:t>
            </a:r>
            <a:r>
              <a:rPr lang="en-GB" sz="1800" b="0" i="0" dirty="0" err="1">
                <a:solidFill>
                  <a:srgbClr val="212121"/>
                </a:solidFill>
                <a:effectLst/>
                <a:latin typeface="+mn-lt"/>
              </a:rPr>
              <a:t>Biol</a:t>
            </a:r>
            <a:r>
              <a:rPr lang="en-GB" sz="1800" b="0" i="0" dirty="0">
                <a:solidFill>
                  <a:srgbClr val="212121"/>
                </a:solidFill>
                <a:effectLst/>
                <a:latin typeface="+mn-lt"/>
              </a:rPr>
              <a:t> Chem Res2014;31:109–16</a:t>
            </a:r>
          </a:p>
          <a:p>
            <a:pPr marL="342900" indent="-342900">
              <a:lnSpc>
                <a:spcPct val="100000"/>
              </a:lnSpc>
              <a:buFont typeface="Arial" panose="020B0604020202020204" pitchFamily="34" charset="0"/>
              <a:buChar char="•"/>
            </a:pPr>
            <a:r>
              <a:rPr lang="en-GB" sz="1800" b="0" i="0" dirty="0">
                <a:solidFill>
                  <a:srgbClr val="212121"/>
                </a:solidFill>
                <a:effectLst/>
                <a:cs typeface="Calibri" panose="020F0502020204030204" pitchFamily="34" charset="0"/>
              </a:rPr>
              <a:t>Salimu, S., &amp; Nyondo-</a:t>
            </a:r>
            <a:r>
              <a:rPr lang="en-GB" sz="1800" b="0" i="0" dirty="0" err="1">
                <a:solidFill>
                  <a:srgbClr val="212121"/>
                </a:solidFill>
                <a:effectLst/>
                <a:cs typeface="Calibri" panose="020F0502020204030204" pitchFamily="34" charset="0"/>
              </a:rPr>
              <a:t>Mipando</a:t>
            </a:r>
            <a:r>
              <a:rPr lang="en-GB" sz="1800" b="0" i="0" dirty="0">
                <a:solidFill>
                  <a:srgbClr val="212121"/>
                </a:solidFill>
                <a:effectLst/>
                <a:cs typeface="Calibri" panose="020F0502020204030204" pitchFamily="34" charset="0"/>
              </a:rPr>
              <a:t>, A. L. (2020). "It's business as usual": adolescents perspectives on the ban of alcohol sachets towards reduction in under age alcohol use in Malawi. </a:t>
            </a:r>
            <a:r>
              <a:rPr lang="en-GB" sz="1800" b="0" i="1" dirty="0">
                <a:solidFill>
                  <a:srgbClr val="212121"/>
                </a:solidFill>
                <a:effectLst/>
                <a:cs typeface="Calibri" panose="020F0502020204030204" pitchFamily="34" charset="0"/>
              </a:rPr>
              <a:t>Substance abuse treatment, prevention, and policy</a:t>
            </a:r>
            <a:r>
              <a:rPr lang="en-GB" sz="1800" b="0" i="0" dirty="0">
                <a:solidFill>
                  <a:srgbClr val="212121"/>
                </a:solidFill>
                <a:effectLst/>
                <a:cs typeface="Calibri" panose="020F0502020204030204" pitchFamily="34" charset="0"/>
              </a:rPr>
              <a:t>, </a:t>
            </a:r>
            <a:r>
              <a:rPr lang="en-GB" sz="1800" b="0" i="1" dirty="0">
                <a:solidFill>
                  <a:srgbClr val="212121"/>
                </a:solidFill>
                <a:effectLst/>
                <a:cs typeface="Calibri" panose="020F0502020204030204" pitchFamily="34" charset="0"/>
              </a:rPr>
              <a:t>15</a:t>
            </a:r>
            <a:r>
              <a:rPr lang="en-GB" sz="1800" b="0" i="0" dirty="0">
                <a:solidFill>
                  <a:srgbClr val="212121"/>
                </a:solidFill>
                <a:effectLst/>
                <a:cs typeface="Calibri" panose="020F0502020204030204" pitchFamily="34" charset="0"/>
              </a:rPr>
              <a:t>(1), 38.</a:t>
            </a:r>
          </a:p>
          <a:p>
            <a:pPr marL="342900" indent="-342900">
              <a:buFont typeface="Arial" panose="020B0604020202020204" pitchFamily="34" charset="0"/>
              <a:buChar char="•"/>
            </a:pPr>
            <a:endParaRPr lang="en-GB" sz="1800" b="0" i="0" dirty="0">
              <a:solidFill>
                <a:srgbClr val="212121"/>
              </a:solidFill>
              <a:effectLst/>
              <a:latin typeface="BlinkMacSystemFont"/>
            </a:endParaRPr>
          </a:p>
          <a:p>
            <a:endParaRPr lang="en-GB" b="0" i="0" dirty="0">
              <a:solidFill>
                <a:srgbClr val="212121"/>
              </a:solidFill>
              <a:effectLst/>
              <a:latin typeface="BlinkMacSystemFont"/>
            </a:endParaRPr>
          </a:p>
          <a:p>
            <a:endParaRPr lang="en-GB" dirty="0"/>
          </a:p>
          <a:p>
            <a:endParaRPr lang="en-US" dirty="0"/>
          </a:p>
          <a:p>
            <a:endParaRPr lang="en-GB" dirty="0"/>
          </a:p>
        </p:txBody>
      </p:sp>
    </p:spTree>
    <p:extLst>
      <p:ext uri="{BB962C8B-B14F-4D97-AF65-F5344CB8AC3E}">
        <p14:creationId xmlns:p14="http://schemas.microsoft.com/office/powerpoint/2010/main" val="2582339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FC86-6701-AE8A-71C1-19DC6B65AFFB}"/>
              </a:ext>
            </a:extLst>
          </p:cNvPr>
          <p:cNvSpPr>
            <a:spLocks noGrp="1"/>
          </p:cNvSpPr>
          <p:nvPr>
            <p:ph type="ctrTitle"/>
          </p:nvPr>
        </p:nvSpPr>
        <p:spPr>
          <a:xfrm>
            <a:off x="456733" y="1077192"/>
            <a:ext cx="10992000" cy="864000"/>
          </a:xfrm>
        </p:spPr>
        <p:txBody>
          <a:bodyPr/>
          <a:lstStyle/>
          <a:p>
            <a:r>
              <a:rPr lang="en-GB" dirty="0"/>
              <a:t>The RAPSSA Research Team</a:t>
            </a:r>
          </a:p>
        </p:txBody>
      </p:sp>
      <p:sp>
        <p:nvSpPr>
          <p:cNvPr id="3" name="Subtitle 2">
            <a:extLst>
              <a:ext uri="{FF2B5EF4-FFF2-40B4-BE49-F238E27FC236}">
                <a16:creationId xmlns:a16="http://schemas.microsoft.com/office/drawing/2014/main" id="{610574AE-713E-5475-8FA0-4DC8FDF0631E}"/>
              </a:ext>
            </a:extLst>
          </p:cNvPr>
          <p:cNvSpPr>
            <a:spLocks noGrp="1"/>
          </p:cNvSpPr>
          <p:nvPr>
            <p:ph type="subTitle" idx="1"/>
          </p:nvPr>
        </p:nvSpPr>
        <p:spPr>
          <a:xfrm>
            <a:off x="743267" y="1544466"/>
            <a:ext cx="10992000" cy="720000"/>
          </a:xfrm>
        </p:spPr>
        <p:txBody>
          <a:bodyPr/>
          <a:lstStyle/>
          <a:p>
            <a:pPr marL="342900" lvl="0" indent="-342900">
              <a:lnSpc>
                <a:spcPct val="115000"/>
              </a:lnSpc>
              <a:buFont typeface="Symbol" panose="05050102010706020507" pitchFamily="18" charset="2"/>
              <a:buChar char=""/>
            </a:pPr>
            <a:r>
              <a:rPr lang="en-GB" sz="1900" b="1" dirty="0">
                <a:effectLst/>
                <a:latin typeface="Calibri" panose="020F0502020204030204" pitchFamily="34" charset="0"/>
                <a:ea typeface="Calibri" panose="020F0502020204030204" pitchFamily="34" charset="0"/>
                <a:cs typeface="Times New Roman" panose="02020603050405020304" pitchFamily="18" charset="0"/>
              </a:rPr>
              <a:t>Dr Isabelle Uny ,</a:t>
            </a:r>
            <a:r>
              <a:rPr lang="en-GB" sz="1900" dirty="0">
                <a:effectLst/>
                <a:latin typeface="Calibri" panose="020F0502020204030204" pitchFamily="34" charset="0"/>
                <a:ea typeface="Calibri" panose="020F0502020204030204" pitchFamily="34" charset="0"/>
                <a:cs typeface="Times New Roman" panose="02020603050405020304" pitchFamily="18" charset="0"/>
              </a:rPr>
              <a:t> Research Fellow</a:t>
            </a:r>
            <a:r>
              <a:rPr lang="en-GB" sz="1900" dirty="0">
                <a:effectLst/>
                <a:latin typeface="Calibri" panose="020F0502020204030204" pitchFamily="34" charset="0"/>
                <a:ea typeface="Times New Roman" panose="02020603050405020304" pitchFamily="18" charset="0"/>
                <a:cs typeface="Times New Roman" panose="02020603050405020304" pitchFamily="18" charset="0"/>
              </a:rPr>
              <a:t>, Institute for Social Marketing and Health (ISMH) Faculty of Health Sciences &amp; Sport, University of Stirling, UK ( Principal Investigator)</a:t>
            </a:r>
          </a:p>
          <a:p>
            <a:pPr marL="342900" lvl="0" indent="-342900">
              <a:lnSpc>
                <a:spcPct val="115000"/>
              </a:lnSpc>
              <a:buFont typeface="Symbol" panose="05050102010706020507" pitchFamily="18" charset="2"/>
              <a:buChar char=""/>
            </a:pPr>
            <a:r>
              <a:rPr lang="en-GB" sz="1900" b="1" dirty="0">
                <a:effectLst/>
                <a:latin typeface="Calibri" panose="020F0502020204030204" pitchFamily="34" charset="0"/>
                <a:ea typeface="Times New Roman" panose="02020603050405020304" pitchFamily="18" charset="0"/>
                <a:cs typeface="Times New Roman" panose="02020603050405020304" pitchFamily="18" charset="0"/>
              </a:rPr>
              <a:t>Prof. Nazarius Tumwesigye</a:t>
            </a:r>
            <a:r>
              <a:rPr lang="en-GB" sz="1900" dirty="0">
                <a:effectLst/>
                <a:latin typeface="Calibri" panose="020F0502020204030204" pitchFamily="34" charset="0"/>
                <a:ea typeface="Times New Roman" panose="02020603050405020304" pitchFamily="18" charset="0"/>
                <a:cs typeface="Times New Roman" panose="02020603050405020304" pitchFamily="18" charset="0"/>
              </a:rPr>
              <a:t>, Makerere University School of Public Health &amp; Director of the Alcohol, Drugs and Addictions Research Centre (ADARC), Uganda country Lead; </a:t>
            </a:r>
            <a:r>
              <a:rPr lang="en-GB" sz="1900" u="sng" dirty="0">
                <a:effectLst/>
                <a:latin typeface="Calibri" panose="020F0502020204030204" pitchFamily="34" charset="0"/>
                <a:ea typeface="Times New Roman" panose="02020603050405020304" pitchFamily="18" charset="0"/>
                <a:cs typeface="Times New Roman" panose="02020603050405020304" pitchFamily="18" charset="0"/>
              </a:rPr>
              <a:t>Research Assistant FT:  </a:t>
            </a:r>
            <a:r>
              <a:rPr lang="en-GB" sz="1900" dirty="0">
                <a:effectLst/>
                <a:latin typeface="Calibri" panose="020F0502020204030204" pitchFamily="34" charset="0"/>
                <a:ea typeface="Times New Roman" panose="02020603050405020304" pitchFamily="18" charset="0"/>
                <a:cs typeface="Times New Roman" panose="02020603050405020304" pitchFamily="18" charset="0"/>
              </a:rPr>
              <a:t>Cissie Namanda. </a:t>
            </a:r>
          </a:p>
          <a:p>
            <a:pPr marL="342900" indent="-342900">
              <a:lnSpc>
                <a:spcPct val="115000"/>
              </a:lnSpc>
              <a:buFont typeface="Symbol" panose="05050102010706020507" pitchFamily="18" charset="2"/>
              <a:buChar char=""/>
            </a:pPr>
            <a:r>
              <a:rPr lang="en-GB" sz="1900" b="1" dirty="0">
                <a:effectLst/>
                <a:latin typeface="Calibri" panose="020F0502020204030204" pitchFamily="34" charset="0"/>
                <a:ea typeface="Times New Roman" panose="02020603050405020304" pitchFamily="18" charset="0"/>
                <a:cs typeface="Times New Roman" panose="02020603050405020304" pitchFamily="18" charset="0"/>
              </a:rPr>
              <a:t>Dr Benjamin Kaneka, </a:t>
            </a:r>
            <a:r>
              <a:rPr lang="en-GB" sz="1900" dirty="0">
                <a:ea typeface="Times New Roman" panose="02020603050405020304" pitchFamily="18" charset="0"/>
                <a:cs typeface="Times New Roman" panose="02020603050405020304" pitchFamily="18" charset="0"/>
              </a:rPr>
              <a:t>Lecturer in Population Studies at the University of Malawi, Malawi </a:t>
            </a:r>
            <a:r>
              <a:rPr lang="en-GB" sz="1900" dirty="0">
                <a:effectLst/>
                <a:latin typeface="Calibri" panose="020F0502020204030204" pitchFamily="34" charset="0"/>
                <a:ea typeface="Times New Roman" panose="02020603050405020304" pitchFamily="18" charset="0"/>
                <a:cs typeface="Times New Roman" panose="02020603050405020304" pitchFamily="18" charset="0"/>
              </a:rPr>
              <a:t>country Lead; </a:t>
            </a:r>
            <a:r>
              <a:rPr lang="en-GB" sz="1900" u="sng" dirty="0">
                <a:effectLst/>
                <a:latin typeface="Calibri" panose="020F0502020204030204" pitchFamily="34" charset="0"/>
                <a:ea typeface="Times New Roman" panose="02020603050405020304" pitchFamily="18" charset="0"/>
                <a:cs typeface="Times New Roman" panose="02020603050405020304" pitchFamily="18" charset="0"/>
              </a:rPr>
              <a:t>Research Assistant FT: </a:t>
            </a:r>
            <a:r>
              <a:rPr lang="en-GB" sz="1900" u="sng" dirty="0">
                <a:ea typeface="Times New Roman" panose="02020603050405020304" pitchFamily="18" charset="0"/>
                <a:cs typeface="Times New Roman" panose="02020603050405020304" pitchFamily="18" charset="0"/>
              </a:rPr>
              <a:t> To be Confirmed</a:t>
            </a:r>
            <a:endParaRPr lang="en-GB" sz="1900" dirty="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900" b="1" dirty="0">
                <a:ea typeface="Times New Roman" panose="02020603050405020304" pitchFamily="18" charset="0"/>
                <a:cs typeface="Times New Roman" panose="02020603050405020304" pitchFamily="18" charset="0"/>
              </a:rPr>
              <a:t>Prof. Charles Parry</a:t>
            </a:r>
            <a:r>
              <a:rPr lang="en-GB" sz="1900" dirty="0">
                <a:ea typeface="Times New Roman" panose="02020603050405020304" pitchFamily="18" charset="0"/>
                <a:cs typeface="Times New Roman" panose="02020603050405020304" pitchFamily="18" charset="0"/>
              </a:rPr>
              <a:t>, Director of the Alc</a:t>
            </a:r>
            <a:r>
              <a:rPr lang="en-GB" sz="1900" dirty="0">
                <a:effectLst/>
                <a:latin typeface="Calibri" panose="020F0502020204030204" pitchFamily="34" charset="0"/>
                <a:ea typeface="Times New Roman" panose="02020603050405020304" pitchFamily="18" charset="0"/>
                <a:cs typeface="Times New Roman" panose="02020603050405020304" pitchFamily="18" charset="0"/>
              </a:rPr>
              <a:t>ohol, Tobacco, and Other Drug Research Unit at the South African MRC, South Africa.</a:t>
            </a:r>
          </a:p>
          <a:p>
            <a:pPr marL="342900" indent="-342900">
              <a:lnSpc>
                <a:spcPct val="115000"/>
              </a:lnSpc>
              <a:buFont typeface="Symbol" panose="05050102010706020507" pitchFamily="18" charset="2"/>
              <a:buChar char=""/>
            </a:pPr>
            <a:r>
              <a:rPr lang="en-GB" sz="1900" b="1" dirty="0">
                <a:effectLst/>
                <a:latin typeface="Calibri" panose="020F0502020204030204" pitchFamily="34" charset="0"/>
                <a:ea typeface="Times New Roman" panose="02020603050405020304" pitchFamily="18" charset="0"/>
                <a:cs typeface="Times New Roman" panose="02020603050405020304" pitchFamily="18" charset="0"/>
              </a:rPr>
              <a:t>Marsha Orgill,</a:t>
            </a:r>
            <a:r>
              <a:rPr lang="en-GB" sz="1900" dirty="0">
                <a:effectLst/>
                <a:latin typeface="Calibri" panose="020F0502020204030204" pitchFamily="34" charset="0"/>
                <a:ea typeface="Times New Roman" panose="02020603050405020304" pitchFamily="18" charset="0"/>
                <a:cs typeface="Times New Roman" panose="02020603050405020304" pitchFamily="18" charset="0"/>
              </a:rPr>
              <a:t> </a:t>
            </a:r>
            <a:r>
              <a:rPr lang="en-ZA" sz="1900" dirty="0">
                <a:effectLst/>
                <a:latin typeface="Calibri" panose="020F0502020204030204" pitchFamily="34" charset="0"/>
                <a:ea typeface="Times New Roman" panose="02020603050405020304" pitchFamily="18" charset="0"/>
                <a:cs typeface="Times New Roman" panose="02020603050405020304" pitchFamily="18" charset="0"/>
              </a:rPr>
              <a:t>Senior Researcher the Children’s Institute University of Cape Town, </a:t>
            </a:r>
            <a:r>
              <a:rPr lang="en-GB" sz="1900" dirty="0">
                <a:effectLst/>
                <a:latin typeface="Calibri" panose="020F0502020204030204" pitchFamily="34" charset="0"/>
                <a:ea typeface="Times New Roman" panose="02020603050405020304" pitchFamily="18" charset="0"/>
                <a:cs typeface="Times New Roman" panose="02020603050405020304" pitchFamily="18" charset="0"/>
              </a:rPr>
              <a:t>South Africa.</a:t>
            </a:r>
          </a:p>
          <a:p>
            <a:pPr marL="342900" indent="-342900">
              <a:lnSpc>
                <a:spcPct val="115000"/>
              </a:lnSpc>
              <a:spcAft>
                <a:spcPts val="1000"/>
              </a:spcAft>
              <a:buFont typeface="Symbol" panose="05050102010706020507" pitchFamily="18" charset="2"/>
              <a:buChar char=""/>
            </a:pPr>
            <a:r>
              <a:rPr lang="en-GB" sz="1900" b="1" dirty="0">
                <a:ea typeface="Times New Roman" panose="02020603050405020304" pitchFamily="18" charset="0"/>
                <a:cs typeface="Times New Roman" panose="02020603050405020304" pitchFamily="18" charset="0"/>
              </a:rPr>
              <a:t>Prof. Niamh Fitzgerald, </a:t>
            </a:r>
            <a:r>
              <a:rPr lang="en-GB" sz="1900" dirty="0">
                <a:ea typeface="Times New Roman" panose="02020603050405020304" pitchFamily="18" charset="0"/>
                <a:cs typeface="Times New Roman" panose="02020603050405020304" pitchFamily="18" charset="0"/>
              </a:rPr>
              <a:t>Professor of Alcohol Policy &amp; Director of the Institute for Social Marketing and Health (ISMH), Faculty of Health Sciences &amp; Sport, University of Stirling, UK. </a:t>
            </a:r>
          </a:p>
          <a:p>
            <a:pPr marL="342900" indent="-342900">
              <a:lnSpc>
                <a:spcPct val="115000"/>
              </a:lnSpc>
              <a:spcAft>
                <a:spcPts val="1000"/>
              </a:spcAft>
              <a:buFont typeface="Symbol" panose="05050102010706020507" pitchFamily="18" charset="2"/>
              <a:buChar char=""/>
            </a:pPr>
            <a:r>
              <a:rPr lang="en-GB" sz="1900" b="1" dirty="0">
                <a:effectLst/>
                <a:latin typeface="Calibri" panose="020F0502020204030204" pitchFamily="34" charset="0"/>
                <a:ea typeface="Times New Roman" panose="02020603050405020304" pitchFamily="18" charset="0"/>
                <a:cs typeface="Times New Roman" panose="02020603050405020304" pitchFamily="18" charset="0"/>
              </a:rPr>
              <a:t>Prof. Linda Bauld</a:t>
            </a:r>
            <a:r>
              <a:rPr lang="en-GB" sz="1900" dirty="0">
                <a:effectLst/>
                <a:latin typeface="Calibri" panose="020F0502020204030204" pitchFamily="34" charset="0"/>
                <a:ea typeface="Times New Roman" panose="02020603050405020304" pitchFamily="18" charset="0"/>
                <a:cs typeface="Times New Roman" panose="02020603050405020304" pitchFamily="18" charset="0"/>
              </a:rPr>
              <a:t>, Bruce and John Usher Professor of Public Health</a:t>
            </a:r>
            <a:r>
              <a:rPr lang="en-GB" sz="1900" dirty="0">
                <a:ea typeface="Times New Roman" panose="02020603050405020304" pitchFamily="18" charset="0"/>
                <a:cs typeface="Times New Roman" panose="02020603050405020304" pitchFamily="18" charset="0"/>
              </a:rPr>
              <a:t>, University of </a:t>
            </a:r>
            <a:r>
              <a:rPr lang="en-GB" sz="1900" dirty="0">
                <a:effectLst/>
                <a:latin typeface="Calibri" panose="020F0502020204030204" pitchFamily="34" charset="0"/>
                <a:ea typeface="Times New Roman" panose="02020603050405020304" pitchFamily="18" charset="0"/>
                <a:cs typeface="Times New Roman" panose="02020603050405020304" pitchFamily="18" charset="0"/>
              </a:rPr>
              <a:t>Edinburgh, UK.</a:t>
            </a:r>
            <a:endParaRPr lang="en-GB" dirty="0"/>
          </a:p>
        </p:txBody>
      </p:sp>
    </p:spTree>
    <p:extLst>
      <p:ext uri="{BB962C8B-B14F-4D97-AF65-F5344CB8AC3E}">
        <p14:creationId xmlns:p14="http://schemas.microsoft.com/office/powerpoint/2010/main" val="4118215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F1638-241C-3D21-7473-2080DB49D710}"/>
              </a:ext>
            </a:extLst>
          </p:cNvPr>
          <p:cNvSpPr>
            <a:spLocks noGrp="1"/>
          </p:cNvSpPr>
          <p:nvPr>
            <p:ph type="ctrTitle"/>
          </p:nvPr>
        </p:nvSpPr>
        <p:spPr/>
        <p:txBody>
          <a:bodyPr/>
          <a:lstStyle/>
          <a:p>
            <a:r>
              <a:rPr lang="en-GB" sz="3200" dirty="0"/>
              <a:t>We have no conflicts of interests to declare</a:t>
            </a:r>
          </a:p>
        </p:txBody>
      </p:sp>
    </p:spTree>
    <p:extLst>
      <p:ext uri="{BB962C8B-B14F-4D97-AF65-F5344CB8AC3E}">
        <p14:creationId xmlns:p14="http://schemas.microsoft.com/office/powerpoint/2010/main" val="2622131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19AD25-20E1-4A01-B340-3251D593EA22}"/>
              </a:ext>
            </a:extLst>
          </p:cNvPr>
          <p:cNvSpPr txBox="1"/>
          <p:nvPr/>
        </p:nvSpPr>
        <p:spPr>
          <a:xfrm>
            <a:off x="832757" y="800100"/>
            <a:ext cx="184731" cy="369332"/>
          </a:xfrm>
          <a:prstGeom prst="rect">
            <a:avLst/>
          </a:prstGeom>
          <a:noFill/>
        </p:spPr>
        <p:txBody>
          <a:bodyPr wrap="none" rtlCol="0">
            <a:spAutoFit/>
          </a:bodyPr>
          <a:lstStyle/>
          <a:p>
            <a:endParaRPr lang="en-GB" dirty="0"/>
          </a:p>
        </p:txBody>
      </p:sp>
      <p:sp>
        <p:nvSpPr>
          <p:cNvPr id="5" name="TextBox 4">
            <a:extLst>
              <a:ext uri="{FF2B5EF4-FFF2-40B4-BE49-F238E27FC236}">
                <a16:creationId xmlns:a16="http://schemas.microsoft.com/office/drawing/2014/main" id="{F408B0C6-842C-446C-97DE-147B821D9510}"/>
              </a:ext>
            </a:extLst>
          </p:cNvPr>
          <p:cNvSpPr txBox="1"/>
          <p:nvPr/>
        </p:nvSpPr>
        <p:spPr>
          <a:xfrm>
            <a:off x="313605" y="92214"/>
            <a:ext cx="11564790" cy="1077218"/>
          </a:xfrm>
          <a:prstGeom prst="rect">
            <a:avLst/>
          </a:prstGeom>
          <a:noFill/>
        </p:spPr>
        <p:txBody>
          <a:bodyPr wrap="square" rtlCol="0">
            <a:spAutoFit/>
          </a:bodyPr>
          <a:lstStyle/>
          <a:p>
            <a:r>
              <a:rPr lang="en-GB" sz="3200" b="1" dirty="0"/>
              <a:t>International Project Advisory group for the study</a:t>
            </a:r>
          </a:p>
          <a:p>
            <a:endParaRPr lang="en-GB" sz="3200" b="1" dirty="0">
              <a:solidFill>
                <a:srgbClr val="000000"/>
              </a:solidFill>
              <a:latin typeface="Arial" panose="020B0604020202020204" pitchFamily="34" charset="0"/>
              <a:ea typeface="Arial" panose="020B0604020202020204" pitchFamily="34" charset="0"/>
            </a:endParaRPr>
          </a:p>
        </p:txBody>
      </p:sp>
      <p:sp>
        <p:nvSpPr>
          <p:cNvPr id="2" name="TextBox 1">
            <a:extLst>
              <a:ext uri="{FF2B5EF4-FFF2-40B4-BE49-F238E27FC236}">
                <a16:creationId xmlns:a16="http://schemas.microsoft.com/office/drawing/2014/main" id="{BF51284E-888A-A51B-DADB-1D398BC4E28C}"/>
              </a:ext>
            </a:extLst>
          </p:cNvPr>
          <p:cNvSpPr txBox="1"/>
          <p:nvPr/>
        </p:nvSpPr>
        <p:spPr>
          <a:xfrm>
            <a:off x="188258" y="717175"/>
            <a:ext cx="11564790" cy="5833392"/>
          </a:xfrm>
          <a:prstGeom prst="rect">
            <a:avLst/>
          </a:prstGeom>
          <a:noFill/>
        </p:spPr>
        <p:txBody>
          <a:bodyPr wrap="square" rtlCol="0">
            <a:spAutoFit/>
          </a:bodyPr>
          <a:lstStyle/>
          <a:p>
            <a:pPr marL="342900" lvl="0" indent="-342900">
              <a:buFont typeface="+mj-lt"/>
              <a:buAutoNum type="arabicPeriod"/>
            </a:pPr>
            <a:r>
              <a:rPr lang="en-GB" sz="1800" b="1" dirty="0">
                <a:effectLst/>
                <a:latin typeface="Arial" panose="020B0604020202020204" pitchFamily="34" charset="0"/>
                <a:ea typeface="Calibri" panose="020F0502020204030204" pitchFamily="34" charset="0"/>
              </a:rPr>
              <a:t>Florence </a:t>
            </a:r>
            <a:r>
              <a:rPr lang="en-GB" sz="1800" b="1" dirty="0" err="1">
                <a:effectLst/>
                <a:latin typeface="Arial" panose="020B0604020202020204" pitchFamily="34" charset="0"/>
                <a:ea typeface="Calibri" panose="020F0502020204030204" pitchFamily="34" charset="0"/>
              </a:rPr>
              <a:t>Baingana</a:t>
            </a:r>
            <a:r>
              <a:rPr lang="en-GB" sz="1800" b="1" dirty="0">
                <a:effectLst/>
                <a:latin typeface="Arial" panose="020B0604020202020204" pitchFamily="34" charset="0"/>
                <a:ea typeface="Calibri" panose="020F0502020204030204" pitchFamily="34" charset="0"/>
              </a:rPr>
              <a:t>**</a:t>
            </a:r>
            <a:r>
              <a:rPr lang="en-GB" sz="1800" dirty="0">
                <a:effectLst/>
                <a:latin typeface="Arial" panose="020B0604020202020204" pitchFamily="34" charset="0"/>
                <a:ea typeface="Calibri" panose="020F0502020204030204" pitchFamily="34" charset="0"/>
              </a:rPr>
              <a:t>, Regional Advisor, Mental Health and Substance Abuse at World Health Organization, </a:t>
            </a:r>
            <a:r>
              <a:rPr lang="en-GB" sz="1800" b="1" dirty="0">
                <a:effectLst/>
                <a:latin typeface="Arial" panose="020B0604020202020204" pitchFamily="34" charset="0"/>
                <a:ea typeface="Calibri" panose="020F0502020204030204" pitchFamily="34" charset="0"/>
              </a:rPr>
              <a:t>WHO African </a:t>
            </a:r>
            <a:r>
              <a:rPr lang="en-GB" sz="1800" b="1" dirty="0">
                <a:solidFill>
                  <a:schemeClr val="tx2"/>
                </a:solidFill>
                <a:effectLst/>
                <a:latin typeface="Arial" panose="020B0604020202020204" pitchFamily="34" charset="0"/>
                <a:ea typeface="Calibri" panose="020F0502020204030204" pitchFamily="34" charset="0"/>
              </a:rPr>
              <a:t>Region</a:t>
            </a:r>
            <a:r>
              <a:rPr lang="en-GB" sz="1800" dirty="0">
                <a:solidFill>
                  <a:schemeClr val="tx2"/>
                </a:solidFill>
                <a:effectLst/>
                <a:latin typeface="Arial" panose="020B0604020202020204" pitchFamily="34" charset="0"/>
                <a:ea typeface="Calibri" panose="020F0502020204030204" pitchFamily="34" charset="0"/>
              </a:rPr>
              <a:t> </a:t>
            </a:r>
          </a:p>
          <a:p>
            <a:pPr marL="342900" lvl="0" indent="-342900">
              <a:buFont typeface="+mj-lt"/>
              <a:buAutoNum type="arabicPeriod"/>
            </a:pPr>
            <a:r>
              <a:rPr lang="en-GB" sz="1800" b="1" dirty="0">
                <a:solidFill>
                  <a:schemeClr val="tx2"/>
                </a:solidFill>
                <a:effectLst/>
                <a:latin typeface="Arial" panose="020B0604020202020204" pitchFamily="34" charset="0"/>
                <a:ea typeface="Calibri" panose="020F0502020204030204" pitchFamily="34" charset="0"/>
              </a:rPr>
              <a:t>Dr Sophia Komba**</a:t>
            </a:r>
            <a:r>
              <a:rPr lang="en-GB" sz="1800" dirty="0">
                <a:solidFill>
                  <a:schemeClr val="tx2"/>
                </a:solidFill>
                <a:effectLst/>
                <a:latin typeface="Arial" panose="020B0604020202020204" pitchFamily="34" charset="0"/>
                <a:ea typeface="Calibri" panose="020F0502020204030204" pitchFamily="34" charset="0"/>
              </a:rPr>
              <a:t>, Chairperson of the East Africa Alcohol Policy Alliance </a:t>
            </a:r>
            <a:r>
              <a:rPr lang="en-GB" sz="1800" b="1" dirty="0">
                <a:solidFill>
                  <a:schemeClr val="tx2"/>
                </a:solidFill>
                <a:effectLst/>
                <a:latin typeface="Arial" panose="020B0604020202020204" pitchFamily="34" charset="0"/>
                <a:ea typeface="Calibri" panose="020F0502020204030204" pitchFamily="34" charset="0"/>
              </a:rPr>
              <a:t>(EAAPA)</a:t>
            </a:r>
            <a:r>
              <a:rPr lang="en-GB" sz="1800" dirty="0">
                <a:solidFill>
                  <a:schemeClr val="tx2"/>
                </a:solidFill>
                <a:effectLst/>
                <a:latin typeface="Arial" panose="020B0604020202020204" pitchFamily="34" charset="0"/>
                <a:ea typeface="Calibri" panose="020F0502020204030204" pitchFamily="34" charset="0"/>
              </a:rPr>
              <a:t> based in Tanzania </a:t>
            </a:r>
          </a:p>
          <a:p>
            <a:pPr marL="342900" lvl="0" indent="-342900">
              <a:buFont typeface="+mj-lt"/>
              <a:buAutoNum type="arabicPeriod"/>
            </a:pPr>
            <a:r>
              <a:rPr lang="en-US" sz="1800" b="1" dirty="0">
                <a:solidFill>
                  <a:schemeClr val="tx2"/>
                </a:solidFill>
                <a:effectLst/>
                <a:latin typeface="Arial" panose="020B0604020202020204" pitchFamily="34" charset="0"/>
                <a:ea typeface="Calibri" panose="020F0502020204030204" pitchFamily="34" charset="0"/>
              </a:rPr>
              <a:t>Dr Franklin Umenze**</a:t>
            </a:r>
            <a:r>
              <a:rPr lang="en-US" sz="1800" dirty="0">
                <a:solidFill>
                  <a:schemeClr val="tx2"/>
                </a:solidFill>
                <a:effectLst/>
                <a:latin typeface="Arial" panose="020B0604020202020204" pitchFamily="34" charset="0"/>
                <a:ea typeface="Calibri" panose="020F0502020204030204" pitchFamily="34" charset="0"/>
              </a:rPr>
              <a:t> </a:t>
            </a:r>
            <a:r>
              <a:rPr lang="en-GB" sz="1800" dirty="0">
                <a:solidFill>
                  <a:schemeClr val="tx2"/>
                </a:solidFill>
                <a:effectLst/>
                <a:latin typeface="Arial" panose="020B0604020202020204" pitchFamily="34" charset="0"/>
                <a:ea typeface="Times New Roman" panose="02020603050405020304" pitchFamily="18" charset="0"/>
              </a:rPr>
              <a:t>Executive Director of the Association of Advocates Against Alcohol Harm in Nigeria (ASAAHN); Board Chair of the West African Alcohol Policy Alliance </a:t>
            </a:r>
            <a:r>
              <a:rPr lang="en-GB" sz="1800" b="1" dirty="0">
                <a:solidFill>
                  <a:schemeClr val="tx2"/>
                </a:solidFill>
                <a:effectLst/>
                <a:latin typeface="Arial" panose="020B0604020202020204" pitchFamily="34" charset="0"/>
                <a:ea typeface="Times New Roman" panose="02020603050405020304" pitchFamily="18" charset="0"/>
              </a:rPr>
              <a:t>(WAAPA)</a:t>
            </a:r>
          </a:p>
          <a:p>
            <a:pPr marL="342900" lvl="0" indent="-342900">
              <a:buFont typeface="+mj-lt"/>
              <a:buAutoNum type="arabicPeriod"/>
            </a:pPr>
            <a:r>
              <a:rPr lang="en-US" sz="1800" b="1" dirty="0">
                <a:solidFill>
                  <a:schemeClr val="tx2"/>
                </a:solidFill>
                <a:effectLst/>
                <a:latin typeface="Arial" panose="020B0604020202020204" pitchFamily="34" charset="0"/>
                <a:ea typeface="Calibri" panose="020F0502020204030204" pitchFamily="34" charset="0"/>
              </a:rPr>
              <a:t>Mrs Aadielah </a:t>
            </a:r>
            <a:r>
              <a:rPr lang="en-GB" sz="1800" b="1" dirty="0">
                <a:solidFill>
                  <a:schemeClr val="tx2"/>
                </a:solidFill>
                <a:effectLst/>
                <a:latin typeface="Arial" panose="020B0604020202020204" pitchFamily="34" charset="0"/>
                <a:ea typeface="Calibri" panose="020F0502020204030204" pitchFamily="34" charset="0"/>
              </a:rPr>
              <a:t>Maker Diedericks**,</a:t>
            </a:r>
            <a:r>
              <a:rPr lang="en-GB" sz="1800" dirty="0">
                <a:solidFill>
                  <a:schemeClr val="tx2"/>
                </a:solidFill>
                <a:effectLst/>
                <a:latin typeface="Arial" panose="020B0604020202020204" pitchFamily="34" charset="0"/>
                <a:ea typeface="Calibri" panose="020F0502020204030204" pitchFamily="34" charset="0"/>
              </a:rPr>
              <a:t> Regional coordinator of the Southern Africa Alcohol Policy Alliance </a:t>
            </a:r>
            <a:r>
              <a:rPr lang="en-GB" sz="1800" b="1" dirty="0">
                <a:solidFill>
                  <a:schemeClr val="tx2"/>
                </a:solidFill>
                <a:effectLst/>
                <a:latin typeface="Arial" panose="020B0604020202020204" pitchFamily="34" charset="0"/>
                <a:ea typeface="Calibri" panose="020F0502020204030204" pitchFamily="34" charset="0"/>
              </a:rPr>
              <a:t>(SAAPA)</a:t>
            </a:r>
            <a:endParaRPr lang="en-GB" sz="1800" dirty="0">
              <a:solidFill>
                <a:schemeClr val="tx2"/>
              </a:solidFill>
              <a:effectLst/>
              <a:latin typeface="Calibri" panose="020F0502020204030204" pitchFamily="34" charset="0"/>
              <a:ea typeface="Calibri" panose="020F0502020204030204" pitchFamily="34" charset="0"/>
            </a:endParaRPr>
          </a:p>
          <a:p>
            <a:pPr marL="342900" lvl="0" indent="-342900" algn="just">
              <a:lnSpc>
                <a:spcPct val="115000"/>
              </a:lnSpc>
              <a:buFont typeface="+mj-lt"/>
              <a:buAutoNum type="arabicPeriod"/>
            </a:pPr>
            <a:r>
              <a:rPr lang="en-US" sz="1800" b="1" dirty="0">
                <a:solidFill>
                  <a:schemeClr val="tx2"/>
                </a:solidFill>
                <a:effectLst/>
                <a:latin typeface="Arial" panose="020B0604020202020204" pitchFamily="34" charset="0"/>
                <a:ea typeface="Calibri" panose="020F0502020204030204" pitchFamily="34" charset="0"/>
              </a:rPr>
              <a:t>Ms Prisca </a:t>
            </a:r>
            <a:r>
              <a:rPr lang="en-US" sz="1800" b="1" dirty="0" err="1">
                <a:solidFill>
                  <a:schemeClr val="tx2"/>
                </a:solidFill>
                <a:effectLst/>
                <a:latin typeface="Arial" panose="020B0604020202020204" pitchFamily="34" charset="0"/>
                <a:ea typeface="Calibri" panose="020F0502020204030204" pitchFamily="34" charset="0"/>
              </a:rPr>
              <a:t>Mokgadi</a:t>
            </a:r>
            <a:r>
              <a:rPr lang="en-US" sz="1800" b="1" dirty="0">
                <a:solidFill>
                  <a:schemeClr val="tx2"/>
                </a:solidFill>
                <a:effectLst/>
                <a:latin typeface="Arial" panose="020B0604020202020204" pitchFamily="34" charset="0"/>
                <a:ea typeface="Calibri" panose="020F0502020204030204" pitchFamily="34" charset="0"/>
              </a:rPr>
              <a:t>**</a:t>
            </a:r>
            <a:r>
              <a:rPr lang="en-US" sz="1800" dirty="0">
                <a:solidFill>
                  <a:schemeClr val="tx2"/>
                </a:solidFill>
                <a:effectLst/>
                <a:latin typeface="Arial" panose="020B0604020202020204" pitchFamily="34" charset="0"/>
                <a:ea typeface="Calibri" panose="020F0502020204030204" pitchFamily="34" charset="0"/>
              </a:rPr>
              <a:t>, Southern African Alcohol Policy Alliance </a:t>
            </a:r>
            <a:r>
              <a:rPr lang="en-US" sz="1800" b="1" dirty="0">
                <a:solidFill>
                  <a:schemeClr val="tx2"/>
                </a:solidFill>
                <a:effectLst/>
                <a:latin typeface="Arial" panose="020B0604020202020204" pitchFamily="34" charset="0"/>
                <a:ea typeface="Calibri" panose="020F0502020204030204" pitchFamily="34" charset="0"/>
              </a:rPr>
              <a:t>(SAAPA), </a:t>
            </a:r>
            <a:r>
              <a:rPr lang="en-US" sz="1800" dirty="0">
                <a:solidFill>
                  <a:schemeClr val="tx2"/>
                </a:solidFill>
                <a:effectLst/>
                <a:latin typeface="Arial" panose="020B0604020202020204" pitchFamily="34" charset="0"/>
                <a:ea typeface="Calibri" panose="020F0502020204030204" pitchFamily="34" charset="0"/>
              </a:rPr>
              <a:t>based in</a:t>
            </a:r>
            <a:r>
              <a:rPr lang="en-US" sz="1800" b="1" dirty="0">
                <a:solidFill>
                  <a:schemeClr val="tx2"/>
                </a:solidFill>
                <a:effectLst/>
                <a:latin typeface="Arial" panose="020B0604020202020204" pitchFamily="34" charset="0"/>
                <a:ea typeface="Calibri" panose="020F0502020204030204" pitchFamily="34" charset="0"/>
              </a:rPr>
              <a:t>  </a:t>
            </a:r>
            <a:r>
              <a:rPr lang="en-US" sz="1800" dirty="0">
                <a:solidFill>
                  <a:schemeClr val="tx2"/>
                </a:solidFill>
                <a:effectLst/>
                <a:latin typeface="Arial" panose="020B0604020202020204" pitchFamily="34" charset="0"/>
                <a:ea typeface="Calibri" panose="020F0502020204030204" pitchFamily="34" charset="0"/>
              </a:rPr>
              <a:t>Botswana </a:t>
            </a:r>
          </a:p>
          <a:p>
            <a:pPr marL="342900" lvl="0" indent="-342900" algn="just">
              <a:lnSpc>
                <a:spcPct val="115000"/>
              </a:lnSpc>
              <a:buFont typeface="+mj-lt"/>
              <a:buAutoNum type="arabicPeriod"/>
            </a:pPr>
            <a:r>
              <a:rPr lang="en-GB" sz="1800" b="1" dirty="0">
                <a:solidFill>
                  <a:schemeClr val="tx2"/>
                </a:solidFill>
                <a:effectLst/>
                <a:latin typeface="Arial" panose="020B0604020202020204" pitchFamily="34" charset="0"/>
                <a:ea typeface="Calibri" panose="020F0502020204030204" pitchFamily="34" charset="0"/>
              </a:rPr>
              <a:t>Dr David Kalema**</a:t>
            </a:r>
            <a:r>
              <a:rPr lang="en-GB" sz="1800" dirty="0">
                <a:solidFill>
                  <a:schemeClr val="tx2"/>
                </a:solidFill>
                <a:effectLst/>
                <a:latin typeface="Arial" panose="020B0604020202020204" pitchFamily="34" charset="0"/>
                <a:ea typeface="Calibri" panose="020F0502020204030204" pitchFamily="34" charset="0"/>
              </a:rPr>
              <a:t>, Director, Hope and Beyond &amp; Immediate past chair of Uganda Alcohol Policy Alliance</a:t>
            </a:r>
            <a:r>
              <a:rPr lang="en-GB" sz="1800" b="1" dirty="0">
                <a:solidFill>
                  <a:schemeClr val="tx2"/>
                </a:solidFill>
                <a:effectLst/>
                <a:latin typeface="Arial" panose="020B0604020202020204" pitchFamily="34" charset="0"/>
                <a:ea typeface="Calibri" panose="020F0502020204030204" pitchFamily="34" charset="0"/>
              </a:rPr>
              <a:t> (UAPA</a:t>
            </a:r>
            <a:r>
              <a:rPr lang="en-GB" sz="1800" dirty="0">
                <a:solidFill>
                  <a:schemeClr val="tx2"/>
                </a:solidFill>
                <a:effectLst/>
                <a:latin typeface="Arial" panose="020B0604020202020204" pitchFamily="34" charset="0"/>
                <a:ea typeface="Calibri" panose="020F0502020204030204" pitchFamily="34" charset="0"/>
              </a:rPr>
              <a:t>)</a:t>
            </a:r>
            <a:endParaRPr lang="en-GB" sz="1800" dirty="0">
              <a:solidFill>
                <a:schemeClr val="tx2"/>
              </a:solidFill>
              <a:effectLst/>
              <a:latin typeface="Calibri" panose="020F0502020204030204" pitchFamily="34" charset="0"/>
              <a:ea typeface="Calibri" panose="020F0502020204030204" pitchFamily="34" charset="0"/>
            </a:endParaRPr>
          </a:p>
          <a:p>
            <a:pPr marL="342900" lvl="0" indent="-342900" algn="just">
              <a:lnSpc>
                <a:spcPct val="115000"/>
              </a:lnSpc>
              <a:buFont typeface="+mj-lt"/>
              <a:buAutoNum type="arabicPeriod"/>
            </a:pPr>
            <a:r>
              <a:rPr lang="en-GB" sz="1800" b="1" dirty="0">
                <a:solidFill>
                  <a:schemeClr val="tx2"/>
                </a:solidFill>
                <a:effectLst/>
                <a:latin typeface="Arial" panose="020B0604020202020204" pitchFamily="34" charset="0"/>
                <a:ea typeface="Calibri" panose="020F0502020204030204" pitchFamily="34" charset="0"/>
              </a:rPr>
              <a:t>Mrs Juliet Namukasa**,</a:t>
            </a:r>
            <a:r>
              <a:rPr lang="en-GB" sz="1800" dirty="0">
                <a:solidFill>
                  <a:schemeClr val="tx2"/>
                </a:solidFill>
                <a:effectLst/>
                <a:latin typeface="Arial" panose="020B0604020202020204" pitchFamily="34" charset="0"/>
                <a:ea typeface="Calibri" panose="020F0502020204030204" pitchFamily="34" charset="0"/>
              </a:rPr>
              <a:t> Chair of the Uganda Alcohol Policy Alliance </a:t>
            </a:r>
            <a:r>
              <a:rPr lang="en-GB" sz="1800" b="1" dirty="0">
                <a:solidFill>
                  <a:schemeClr val="tx2"/>
                </a:solidFill>
                <a:effectLst/>
                <a:latin typeface="Arial" panose="020B0604020202020204" pitchFamily="34" charset="0"/>
                <a:ea typeface="Calibri" panose="020F0502020204030204" pitchFamily="34" charset="0"/>
              </a:rPr>
              <a:t>(UAPA) </a:t>
            </a:r>
            <a:r>
              <a:rPr lang="en-GB" sz="1800" dirty="0">
                <a:solidFill>
                  <a:schemeClr val="tx2"/>
                </a:solidFill>
                <a:effectLst/>
                <a:latin typeface="Arial" panose="020B0604020202020204" pitchFamily="34" charset="0"/>
                <a:ea typeface="Calibri" panose="020F0502020204030204" pitchFamily="34" charset="0"/>
              </a:rPr>
              <a:t>and Country Director of International Aid Services </a:t>
            </a:r>
            <a:r>
              <a:rPr lang="en-GB" sz="1800" b="1" dirty="0">
                <a:solidFill>
                  <a:schemeClr val="tx2"/>
                </a:solidFill>
                <a:effectLst/>
                <a:latin typeface="Arial" panose="020B0604020202020204" pitchFamily="34" charset="0"/>
                <a:ea typeface="Calibri" panose="020F0502020204030204" pitchFamily="34" charset="0"/>
              </a:rPr>
              <a:t>(IAS)</a:t>
            </a:r>
            <a:r>
              <a:rPr lang="en-GB" sz="1800" dirty="0">
                <a:solidFill>
                  <a:schemeClr val="tx2"/>
                </a:solidFill>
                <a:effectLst/>
                <a:latin typeface="Arial" panose="020B0604020202020204" pitchFamily="34" charset="0"/>
                <a:ea typeface="Calibri" panose="020F0502020204030204" pitchFamily="34" charset="0"/>
              </a:rPr>
              <a:t> Uganda</a:t>
            </a:r>
            <a:r>
              <a:rPr lang="en-GB" dirty="0">
                <a:solidFill>
                  <a:schemeClr val="tx2"/>
                </a:solidFill>
                <a:latin typeface="Arial" panose="020B0604020202020204" pitchFamily="34" charset="0"/>
                <a:ea typeface="Calibri" panose="020F0502020204030204" pitchFamily="34" charset="0"/>
              </a:rPr>
              <a:t>.</a:t>
            </a:r>
          </a:p>
          <a:p>
            <a:pPr marL="342900" lvl="0" indent="-342900" algn="just">
              <a:lnSpc>
                <a:spcPct val="115000"/>
              </a:lnSpc>
              <a:buFont typeface="+mj-lt"/>
              <a:buAutoNum type="arabicPeriod"/>
            </a:pPr>
            <a:r>
              <a:rPr lang="en-GB" sz="1800" b="1" dirty="0">
                <a:solidFill>
                  <a:schemeClr val="tx2"/>
                </a:solidFill>
                <a:effectLst/>
                <a:latin typeface="Arial" panose="020B0604020202020204" pitchFamily="34" charset="0"/>
                <a:ea typeface="Calibri" panose="020F0502020204030204" pitchFamily="34" charset="0"/>
              </a:rPr>
              <a:t>Mr Paul</a:t>
            </a:r>
            <a:r>
              <a:rPr lang="en-US" sz="1800" b="1" dirty="0">
                <a:solidFill>
                  <a:schemeClr val="tx2"/>
                </a:solidFill>
                <a:effectLst/>
                <a:latin typeface="Arial" panose="020B0604020202020204" pitchFamily="34" charset="0"/>
                <a:ea typeface="Calibri" panose="020F0502020204030204" pitchFamily="34" charset="0"/>
              </a:rPr>
              <a:t> Mmanjamwada**</a:t>
            </a:r>
            <a:r>
              <a:rPr lang="en-US" sz="1800" dirty="0">
                <a:solidFill>
                  <a:schemeClr val="tx2"/>
                </a:solidFill>
                <a:effectLst/>
                <a:latin typeface="Arial" panose="020B0604020202020204" pitchFamily="34" charset="0"/>
                <a:ea typeface="Calibri" panose="020F0502020204030204" pitchFamily="34" charset="0"/>
              </a:rPr>
              <a:t> </a:t>
            </a:r>
            <a:r>
              <a:rPr lang="en-US" sz="1800" dirty="0">
                <a:solidFill>
                  <a:schemeClr val="tx2"/>
                </a:solidFill>
                <a:effectLst/>
                <a:latin typeface="Arial" panose="020B0604020202020204" pitchFamily="34" charset="0"/>
                <a:ea typeface="Times New Roman" panose="02020603050405020304" pitchFamily="18" charset="0"/>
              </a:rPr>
              <a:t>Head of Programs, Norwegian Church Aid and Danish Church Aid in Malawi and a Member of the SAAPA Board for Malawi</a:t>
            </a:r>
            <a:r>
              <a:rPr lang="en-US" dirty="0">
                <a:solidFill>
                  <a:schemeClr val="tx2"/>
                </a:solidFill>
                <a:latin typeface="Calibri" panose="020F0502020204030204" pitchFamily="34" charset="0"/>
                <a:ea typeface="Times New Roman" panose="02020603050405020304" pitchFamily="18" charset="0"/>
              </a:rPr>
              <a:t>.</a:t>
            </a:r>
          </a:p>
          <a:p>
            <a:pPr marL="342900" lvl="0" indent="-342900" algn="just">
              <a:lnSpc>
                <a:spcPct val="115000"/>
              </a:lnSpc>
              <a:buFont typeface="+mj-lt"/>
              <a:buAutoNum type="arabicPeriod"/>
            </a:pPr>
            <a:r>
              <a:rPr lang="en-GB" sz="1800" b="1" dirty="0">
                <a:solidFill>
                  <a:schemeClr val="tx2"/>
                </a:solidFill>
                <a:effectLst/>
                <a:latin typeface="Arial" panose="020B0604020202020204" pitchFamily="34" charset="0"/>
                <a:ea typeface="Calibri" panose="020F0502020204030204" pitchFamily="34" charset="0"/>
              </a:rPr>
              <a:t>Mrs Mphatso Baluwa,</a:t>
            </a:r>
            <a:r>
              <a:rPr lang="en-GB" sz="1800" dirty="0">
                <a:solidFill>
                  <a:schemeClr val="tx2"/>
                </a:solidFill>
                <a:effectLst/>
                <a:latin typeface="Arial" panose="020B0604020202020204" pitchFamily="34" charset="0"/>
                <a:ea typeface="Calibri" panose="020F0502020204030204" pitchFamily="34" charset="0"/>
              </a:rPr>
              <a:t> Malawi Girl Guides Association </a:t>
            </a:r>
            <a:r>
              <a:rPr lang="en-GB" sz="1800" b="1" dirty="0">
                <a:solidFill>
                  <a:schemeClr val="tx2"/>
                </a:solidFill>
                <a:effectLst/>
                <a:latin typeface="Arial" panose="020B0604020202020204" pitchFamily="34" charset="0"/>
                <a:ea typeface="Calibri" panose="020F0502020204030204" pitchFamily="34" charset="0"/>
              </a:rPr>
              <a:t>(MAGGA); (tbc)</a:t>
            </a:r>
            <a:endParaRPr lang="en-GB" sz="1800" dirty="0">
              <a:solidFill>
                <a:schemeClr val="tx2"/>
              </a:solidFill>
              <a:effectLst/>
              <a:latin typeface="Calibri" panose="020F0502020204030204" pitchFamily="34" charset="0"/>
              <a:ea typeface="Calibri" panose="020F0502020204030204" pitchFamily="34" charset="0"/>
            </a:endParaRPr>
          </a:p>
          <a:p>
            <a:pPr marL="342900" lvl="0" indent="-342900" algn="just">
              <a:lnSpc>
                <a:spcPct val="115000"/>
              </a:lnSpc>
              <a:buFont typeface="+mj-lt"/>
              <a:buAutoNum type="arabicPeriod"/>
            </a:pPr>
            <a:r>
              <a:rPr lang="en-GB" sz="1800" b="1" dirty="0">
                <a:solidFill>
                  <a:schemeClr val="tx2"/>
                </a:solidFill>
                <a:effectLst/>
                <a:latin typeface="Arial" panose="020B0604020202020204" pitchFamily="34" charset="0"/>
                <a:ea typeface="Calibri" panose="020F0502020204030204" pitchFamily="34" charset="0"/>
              </a:rPr>
              <a:t>Mr Nelson Zakeyu**, </a:t>
            </a:r>
            <a:r>
              <a:rPr lang="en-US" sz="1800" dirty="0">
                <a:solidFill>
                  <a:schemeClr val="tx2"/>
                </a:solidFill>
                <a:effectLst/>
                <a:latin typeface="Arial" panose="020B0604020202020204" pitchFamily="34" charset="0"/>
                <a:ea typeface="Times New Roman" panose="02020603050405020304" pitchFamily="18" charset="0"/>
              </a:rPr>
              <a:t>National Coordinator of Drug Fight Malawi and Executive Director of </a:t>
            </a:r>
            <a:r>
              <a:rPr lang="en-US" sz="1800" b="1" dirty="0">
                <a:solidFill>
                  <a:schemeClr val="tx2"/>
                </a:solidFill>
                <a:effectLst/>
                <a:latin typeface="Arial" panose="020B0604020202020204" pitchFamily="34" charset="0"/>
                <a:ea typeface="Times New Roman" panose="02020603050405020304" pitchFamily="18" charset="0"/>
              </a:rPr>
              <a:t>MAPA</a:t>
            </a:r>
            <a:r>
              <a:rPr lang="en-US" sz="1800" dirty="0">
                <a:solidFill>
                  <a:schemeClr val="tx2"/>
                </a:solidFill>
                <a:effectLst/>
                <a:latin typeface="Calibri" panose="020F0502020204030204" pitchFamily="34" charset="0"/>
                <a:ea typeface="Times New Roman" panose="02020603050405020304" pitchFamily="18" charset="0"/>
              </a:rPr>
              <a:t> </a:t>
            </a:r>
          </a:p>
          <a:p>
            <a:pPr marL="342900" lvl="0" indent="-342900" algn="just">
              <a:lnSpc>
                <a:spcPct val="115000"/>
              </a:lnSpc>
              <a:buFont typeface="+mj-lt"/>
              <a:buAutoNum type="arabicPeriod"/>
            </a:pPr>
            <a:r>
              <a:rPr lang="en-GB" sz="1800" b="1" dirty="0">
                <a:solidFill>
                  <a:schemeClr val="tx2"/>
                </a:solidFill>
                <a:effectLst/>
                <a:latin typeface="Arial" panose="020B0604020202020204" pitchFamily="34" charset="0"/>
                <a:ea typeface="Calibri" panose="020F0502020204030204" pitchFamily="34" charset="0"/>
              </a:rPr>
              <a:t>Dr </a:t>
            </a:r>
            <a:r>
              <a:rPr lang="en-GB" sz="1800" b="1" dirty="0" err="1">
                <a:solidFill>
                  <a:schemeClr val="tx2"/>
                </a:solidFill>
                <a:effectLst/>
                <a:latin typeface="Arial" panose="020B0604020202020204" pitchFamily="34" charset="0"/>
                <a:ea typeface="Calibri" panose="020F0502020204030204" pitchFamily="34" charset="0"/>
              </a:rPr>
              <a:t>J.Shiffman</a:t>
            </a:r>
            <a:r>
              <a:rPr lang="en-GB" sz="1800" b="1" dirty="0">
                <a:solidFill>
                  <a:schemeClr val="tx2"/>
                </a:solidFill>
                <a:effectLst/>
                <a:latin typeface="Arial" panose="020B0604020202020204" pitchFamily="34" charset="0"/>
                <a:ea typeface="Calibri" panose="020F0502020204030204" pitchFamily="34" charset="0"/>
              </a:rPr>
              <a:t>**</a:t>
            </a:r>
            <a:r>
              <a:rPr lang="en-GB" sz="1800" dirty="0">
                <a:solidFill>
                  <a:schemeClr val="tx2"/>
                </a:solidFill>
                <a:effectLst/>
                <a:latin typeface="Arial" panose="020B0604020202020204" pitchFamily="34" charset="0"/>
                <a:ea typeface="Calibri" panose="020F0502020204030204" pitchFamily="34" charset="0"/>
              </a:rPr>
              <a:t>, Bloomberg Distinguished Professor at Johns Hopkins University (USA)</a:t>
            </a:r>
            <a:endParaRPr lang="en-GB" sz="1800" dirty="0">
              <a:solidFill>
                <a:schemeClr val="tx2"/>
              </a:solidFill>
              <a:effectLst/>
              <a:latin typeface="Calibri" panose="020F0502020204030204" pitchFamily="34" charset="0"/>
              <a:ea typeface="Calibri" panose="020F0502020204030204" pitchFamily="34" charset="0"/>
            </a:endParaRPr>
          </a:p>
          <a:p>
            <a:pPr marL="342900" lvl="0" indent="-342900" algn="just">
              <a:lnSpc>
                <a:spcPct val="115000"/>
              </a:lnSpc>
              <a:buFont typeface="+mj-lt"/>
              <a:buAutoNum type="arabicPeriod"/>
            </a:pPr>
            <a:r>
              <a:rPr lang="en-GB" sz="1800" b="1" dirty="0">
                <a:solidFill>
                  <a:schemeClr val="tx2"/>
                </a:solidFill>
                <a:effectLst/>
                <a:latin typeface="Arial" panose="020B0604020202020204" pitchFamily="34" charset="0"/>
                <a:ea typeface="Calibri" panose="020F0502020204030204" pitchFamily="34" charset="0"/>
              </a:rPr>
              <a:t>Prof </a:t>
            </a:r>
            <a:r>
              <a:rPr lang="en-GB" sz="1800" b="1" dirty="0" err="1">
                <a:solidFill>
                  <a:schemeClr val="tx2"/>
                </a:solidFill>
                <a:effectLst/>
                <a:latin typeface="Arial" panose="020B0604020202020204" pitchFamily="34" charset="0"/>
                <a:ea typeface="Calibri" panose="020F0502020204030204" pitchFamily="34" charset="0"/>
              </a:rPr>
              <a:t>P.Cairney</a:t>
            </a:r>
            <a:r>
              <a:rPr lang="en-GB" sz="1800" b="1" dirty="0">
                <a:solidFill>
                  <a:schemeClr val="tx2"/>
                </a:solidFill>
                <a:effectLst/>
                <a:latin typeface="Arial" panose="020B0604020202020204" pitchFamily="34" charset="0"/>
                <a:ea typeface="Calibri" panose="020F0502020204030204" pitchFamily="34" charset="0"/>
              </a:rPr>
              <a:t>**,</a:t>
            </a:r>
            <a:r>
              <a:rPr lang="en-GB" sz="1800" dirty="0">
                <a:solidFill>
                  <a:schemeClr val="tx2"/>
                </a:solidFill>
                <a:effectLst/>
                <a:latin typeface="Arial" panose="020B0604020202020204" pitchFamily="34" charset="0"/>
                <a:ea typeface="Calibri" panose="020F0502020204030204" pitchFamily="34" charset="0"/>
              </a:rPr>
              <a:t> Professor of Politics and Public Policy at the University of Stirling (UK) </a:t>
            </a:r>
            <a:endParaRPr lang="en-GB" sz="1800" dirty="0">
              <a:solidFill>
                <a:schemeClr val="tx2"/>
              </a:solidFill>
              <a:effectLst/>
              <a:latin typeface="Calibri" panose="020F0502020204030204" pitchFamily="34" charset="0"/>
              <a:ea typeface="Calibri" panose="020F0502020204030204" pitchFamily="34" charset="0"/>
            </a:endParaRPr>
          </a:p>
          <a:p>
            <a:pPr>
              <a:lnSpc>
                <a:spcPct val="115000"/>
              </a:lnSpc>
              <a:spcAft>
                <a:spcPts val="1000"/>
              </a:spcAft>
            </a:pPr>
            <a:r>
              <a:rPr lang="en-GB" dirty="0">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 members have declared no conflict of interest)</a:t>
            </a:r>
            <a:endParaRPr lang="en-GB" sz="1800" dirty="0">
              <a:effectLst/>
              <a:latin typeface="Calibri" panose="020F0502020204030204" pitchFamily="34" charset="0"/>
              <a:ea typeface="Calibri" panose="020F0502020204030204" pitchFamily="34" charset="0"/>
            </a:endParaRPr>
          </a:p>
        </p:txBody>
      </p:sp>
      <p:sp>
        <p:nvSpPr>
          <p:cNvPr id="3" name="Slide Number Placeholder 2">
            <a:extLst>
              <a:ext uri="{FF2B5EF4-FFF2-40B4-BE49-F238E27FC236}">
                <a16:creationId xmlns:a16="http://schemas.microsoft.com/office/drawing/2014/main" id="{4EE6919F-E86E-465C-B4D0-EAB116B67CE8}"/>
              </a:ext>
            </a:extLst>
          </p:cNvPr>
          <p:cNvSpPr>
            <a:spLocks noGrp="1"/>
          </p:cNvSpPr>
          <p:nvPr>
            <p:ph type="sldNum" sz="quarter" idx="12"/>
          </p:nvPr>
        </p:nvSpPr>
        <p:spPr/>
        <p:txBody>
          <a:bodyPr/>
          <a:lstStyle/>
          <a:p>
            <a:pPr>
              <a:defRPr/>
            </a:pPr>
            <a:fld id="{80DDE712-7906-4CAA-B58C-AD36C75637CF}" type="slidenum">
              <a:rPr lang="en-GB" smtClean="0">
                <a:solidFill>
                  <a:srgbClr val="007935"/>
                </a:solidFill>
              </a:rPr>
              <a:pPr>
                <a:defRPr/>
              </a:pPr>
              <a:t>4</a:t>
            </a:fld>
            <a:endParaRPr lang="en-GB">
              <a:solidFill>
                <a:srgbClr val="007935"/>
              </a:solidFill>
            </a:endParaRPr>
          </a:p>
        </p:txBody>
      </p:sp>
    </p:spTree>
    <p:extLst>
      <p:ext uri="{BB962C8B-B14F-4D97-AF65-F5344CB8AC3E}">
        <p14:creationId xmlns:p14="http://schemas.microsoft.com/office/powerpoint/2010/main" val="3463673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976C5-3836-4990-AA70-7CEBD13E585A}"/>
              </a:ext>
            </a:extLst>
          </p:cNvPr>
          <p:cNvSpPr>
            <a:spLocks noGrp="1"/>
          </p:cNvSpPr>
          <p:nvPr>
            <p:ph type="title"/>
          </p:nvPr>
        </p:nvSpPr>
        <p:spPr>
          <a:xfrm>
            <a:off x="576000" y="0"/>
            <a:ext cx="5280000" cy="1332000"/>
          </a:xfrm>
        </p:spPr>
        <p:txBody>
          <a:bodyPr/>
          <a:lstStyle/>
          <a:p>
            <a:br>
              <a:rPr lang="en-GB" sz="4000" dirty="0"/>
            </a:br>
            <a:r>
              <a:rPr lang="en-GB" sz="4000" dirty="0"/>
              <a:t>Introduction</a:t>
            </a:r>
            <a:br>
              <a:rPr lang="en-GB" dirty="0"/>
            </a:br>
            <a:br>
              <a:rPr lang="en-GB" dirty="0"/>
            </a:br>
            <a:br>
              <a:rPr lang="en-GB" sz="3200" dirty="0"/>
            </a:br>
            <a:endParaRPr lang="en-GB" dirty="0"/>
          </a:p>
        </p:txBody>
      </p:sp>
      <p:pic>
        <p:nvPicPr>
          <p:cNvPr id="13" name="Picture Placeholder 12">
            <a:extLst>
              <a:ext uri="{FF2B5EF4-FFF2-40B4-BE49-F238E27FC236}">
                <a16:creationId xmlns:a16="http://schemas.microsoft.com/office/drawing/2014/main" id="{344A64F3-8135-4EF4-9847-DE43C14596A7}"/>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533" r="10533"/>
          <a:stretch>
            <a:fillRect/>
          </a:stretch>
        </p:blipFill>
        <p:spPr>
          <a:xfrm>
            <a:off x="6240464" y="431799"/>
            <a:ext cx="5280000" cy="2950017"/>
          </a:xfrm>
        </p:spPr>
      </p:pic>
      <p:sp>
        <p:nvSpPr>
          <p:cNvPr id="11" name="Content Placeholder 10">
            <a:extLst>
              <a:ext uri="{FF2B5EF4-FFF2-40B4-BE49-F238E27FC236}">
                <a16:creationId xmlns:a16="http://schemas.microsoft.com/office/drawing/2014/main" id="{D806C506-756A-4C15-9ED5-B1C65BA1EC1B}"/>
              </a:ext>
            </a:extLst>
          </p:cNvPr>
          <p:cNvSpPr>
            <a:spLocks noGrp="1"/>
          </p:cNvSpPr>
          <p:nvPr>
            <p:ph idx="1"/>
          </p:nvPr>
        </p:nvSpPr>
        <p:spPr>
          <a:xfrm>
            <a:off x="191536" y="776515"/>
            <a:ext cx="5664464" cy="4140000"/>
          </a:xfrm>
        </p:spPr>
        <p:txBody>
          <a:bodyPr/>
          <a:lstStyle/>
          <a:p>
            <a:pPr marL="342900" indent="-342900">
              <a:lnSpc>
                <a:spcPct val="100000"/>
              </a:lnSpc>
              <a:buFont typeface="Arial" panose="020B0604020202020204" pitchFamily="34" charset="0"/>
              <a:buChar char="•"/>
            </a:pPr>
            <a:r>
              <a:rPr lang="en-GB" sz="2200" b="0" dirty="0">
                <a:solidFill>
                  <a:srgbClr val="000000"/>
                </a:solidFill>
              </a:rPr>
              <a:t>Alcohol packaging ( small/ big) has had a impact on consumption levels in different parts of the world leading to higher consumption and harm (Morojele et al. </a:t>
            </a:r>
            <a:r>
              <a:rPr lang="en-GB" sz="2200" b="0">
                <a:solidFill>
                  <a:srgbClr val="000000"/>
                </a:solidFill>
              </a:rPr>
              <a:t>2021</a:t>
            </a:r>
            <a:endParaRPr lang="en-GB" sz="2200" b="0" dirty="0">
              <a:solidFill>
                <a:srgbClr val="000000"/>
              </a:solidFill>
            </a:endParaRPr>
          </a:p>
          <a:p>
            <a:pPr marL="342900" indent="-342900">
              <a:lnSpc>
                <a:spcPct val="100000"/>
              </a:lnSpc>
              <a:buFont typeface="Arial" panose="020B0604020202020204" pitchFamily="34" charset="0"/>
              <a:buChar char="•"/>
            </a:pPr>
            <a:r>
              <a:rPr lang="en-GB" sz="2200" b="0" dirty="0" err="1">
                <a:solidFill>
                  <a:srgbClr val="000000"/>
                </a:solidFill>
              </a:rPr>
              <a:t>Muluya</a:t>
            </a:r>
            <a:r>
              <a:rPr lang="en-GB" sz="2200" b="0" dirty="0">
                <a:solidFill>
                  <a:srgbClr val="000000"/>
                </a:solidFill>
              </a:rPr>
              <a:t> et al., 2014).</a:t>
            </a:r>
          </a:p>
          <a:p>
            <a:pPr marL="342900" indent="-342900">
              <a:lnSpc>
                <a:spcPct val="100000"/>
              </a:lnSpc>
              <a:buFont typeface="Arial" panose="020B0604020202020204" pitchFamily="34" charset="0"/>
              <a:buChar char="•"/>
            </a:pPr>
            <a:r>
              <a:rPr lang="en-GB" sz="2200" b="0" dirty="0">
                <a:solidFill>
                  <a:srgbClr val="000000"/>
                </a:solidFill>
              </a:rPr>
              <a:t>It was good news when Sachets of alcohol were banned in Malawi in 2015 and Uganda in 2019 </a:t>
            </a:r>
          </a:p>
          <a:p>
            <a:pPr marL="342900" indent="-342900">
              <a:lnSpc>
                <a:spcPct val="100000"/>
              </a:lnSpc>
              <a:buFont typeface="Arial" panose="020B0604020202020204" pitchFamily="34" charset="0"/>
              <a:buChar char="•"/>
            </a:pPr>
            <a:r>
              <a:rPr lang="en-GB" sz="2200" b="0" dirty="0">
                <a:solidFill>
                  <a:srgbClr val="000000"/>
                </a:solidFill>
              </a:rPr>
              <a:t>Other countries that have banned sachets: Ivory coast (2016), Tanzania (2017), Kenya (2005), Cameroon (2014), Senegal (2019), Nigeria ( planning to 2020)</a:t>
            </a:r>
          </a:p>
          <a:p>
            <a:pPr marL="342900" indent="-342900">
              <a:lnSpc>
                <a:spcPct val="100000"/>
              </a:lnSpc>
              <a:buFont typeface="Arial" panose="020B0604020202020204" pitchFamily="34" charset="0"/>
              <a:buChar char="•"/>
            </a:pPr>
            <a:r>
              <a:rPr lang="en-GB" sz="2200" b="0" dirty="0">
                <a:solidFill>
                  <a:srgbClr val="000000"/>
                </a:solidFill>
              </a:rPr>
              <a:t>Paucity of documentation; policy analysis of these bans that can inform other policy changes in other countries </a:t>
            </a:r>
          </a:p>
          <a:p>
            <a:pPr marL="342900" indent="-342900">
              <a:buFont typeface="Arial" panose="020B0604020202020204" pitchFamily="34" charset="0"/>
              <a:buChar char="•"/>
            </a:pPr>
            <a:endParaRPr lang="en-GB" sz="2200" b="0" dirty="0">
              <a:solidFill>
                <a:srgbClr val="000000"/>
              </a:solidFill>
            </a:endParaRPr>
          </a:p>
          <a:p>
            <a:endParaRPr lang="en-GB" sz="2200" dirty="0"/>
          </a:p>
        </p:txBody>
      </p:sp>
      <p:pic>
        <p:nvPicPr>
          <p:cNvPr id="14" name="Picture 13">
            <a:extLst>
              <a:ext uri="{FF2B5EF4-FFF2-40B4-BE49-F238E27FC236}">
                <a16:creationId xmlns:a16="http://schemas.microsoft.com/office/drawing/2014/main" id="{22D905D1-3065-48BA-BA0F-3B6A9620D47C}"/>
              </a:ext>
            </a:extLst>
          </p:cNvPr>
          <p:cNvPicPr>
            <a:picLocks noChangeAspect="1"/>
          </p:cNvPicPr>
          <p:nvPr/>
        </p:nvPicPr>
        <p:blipFill>
          <a:blip r:embed="rId3"/>
          <a:stretch>
            <a:fillRect/>
          </a:stretch>
        </p:blipFill>
        <p:spPr>
          <a:xfrm>
            <a:off x="6096000" y="3429000"/>
            <a:ext cx="5424464" cy="2975031"/>
          </a:xfrm>
          <a:prstGeom prst="rect">
            <a:avLst/>
          </a:prstGeom>
        </p:spPr>
      </p:pic>
    </p:spTree>
    <p:extLst>
      <p:ext uri="{BB962C8B-B14F-4D97-AF65-F5344CB8AC3E}">
        <p14:creationId xmlns:p14="http://schemas.microsoft.com/office/powerpoint/2010/main" val="4140653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7A48FBD-A12B-4757-A759-D08699A3CAEA}"/>
              </a:ext>
            </a:extLst>
          </p:cNvPr>
          <p:cNvPicPr>
            <a:picLocks noChangeAspect="1"/>
          </p:cNvPicPr>
          <p:nvPr/>
        </p:nvPicPr>
        <p:blipFill>
          <a:blip r:embed="rId3"/>
          <a:stretch>
            <a:fillRect/>
          </a:stretch>
        </p:blipFill>
        <p:spPr>
          <a:xfrm>
            <a:off x="434796" y="3769683"/>
            <a:ext cx="5540187" cy="2475635"/>
          </a:xfrm>
          <a:prstGeom prst="rect">
            <a:avLst/>
          </a:prstGeom>
        </p:spPr>
      </p:pic>
      <p:sp>
        <p:nvSpPr>
          <p:cNvPr id="2" name="TextBox 1">
            <a:extLst>
              <a:ext uri="{FF2B5EF4-FFF2-40B4-BE49-F238E27FC236}">
                <a16:creationId xmlns:a16="http://schemas.microsoft.com/office/drawing/2014/main" id="{B1A17B8C-2986-3728-F989-65139FBE619C}"/>
              </a:ext>
            </a:extLst>
          </p:cNvPr>
          <p:cNvSpPr txBox="1"/>
          <p:nvPr/>
        </p:nvSpPr>
        <p:spPr>
          <a:xfrm>
            <a:off x="313605" y="92214"/>
            <a:ext cx="11564790" cy="2062103"/>
          </a:xfrm>
          <a:prstGeom prst="rect">
            <a:avLst/>
          </a:prstGeom>
          <a:noFill/>
        </p:spPr>
        <p:txBody>
          <a:bodyPr wrap="square" rtlCol="0">
            <a:spAutoFit/>
          </a:bodyPr>
          <a:lstStyle/>
          <a:p>
            <a:r>
              <a:rPr lang="en-GB" sz="3200" b="1" dirty="0"/>
              <a:t>There is still limited literature on the formulation and implementation of sachet (&amp; small packaging of alcohol) bans or policies In Uganda and Malawi</a:t>
            </a:r>
          </a:p>
          <a:p>
            <a:endParaRPr lang="en-GB" sz="3200" b="1" dirty="0">
              <a:solidFill>
                <a:srgbClr val="000000"/>
              </a:solidFill>
              <a:latin typeface="Arial" panose="020B0604020202020204" pitchFamily="34" charset="0"/>
              <a:ea typeface="Arial" panose="020B0604020202020204" pitchFamily="34" charset="0"/>
            </a:endParaRPr>
          </a:p>
        </p:txBody>
      </p:sp>
      <p:pic>
        <p:nvPicPr>
          <p:cNvPr id="4" name="Picture 3">
            <a:extLst>
              <a:ext uri="{FF2B5EF4-FFF2-40B4-BE49-F238E27FC236}">
                <a16:creationId xmlns:a16="http://schemas.microsoft.com/office/drawing/2014/main" id="{0D9F150C-B72A-035A-FF7A-DDC08FE5B2FF}"/>
              </a:ext>
            </a:extLst>
          </p:cNvPr>
          <p:cNvPicPr>
            <a:picLocks noChangeAspect="1"/>
          </p:cNvPicPr>
          <p:nvPr/>
        </p:nvPicPr>
        <p:blipFill>
          <a:blip r:embed="rId4"/>
          <a:stretch>
            <a:fillRect/>
          </a:stretch>
        </p:blipFill>
        <p:spPr>
          <a:xfrm>
            <a:off x="5508987" y="1544438"/>
            <a:ext cx="6369408" cy="2576190"/>
          </a:xfrm>
          <a:prstGeom prst="rect">
            <a:avLst/>
          </a:prstGeom>
        </p:spPr>
      </p:pic>
      <p:pic>
        <p:nvPicPr>
          <p:cNvPr id="7" name="Picture 6">
            <a:extLst>
              <a:ext uri="{FF2B5EF4-FFF2-40B4-BE49-F238E27FC236}">
                <a16:creationId xmlns:a16="http://schemas.microsoft.com/office/drawing/2014/main" id="{A3847093-80C5-5349-F2F5-2B9BBE9A44A6}"/>
              </a:ext>
            </a:extLst>
          </p:cNvPr>
          <p:cNvPicPr>
            <a:picLocks noChangeAspect="1"/>
          </p:cNvPicPr>
          <p:nvPr/>
        </p:nvPicPr>
        <p:blipFill>
          <a:blip r:embed="rId5"/>
          <a:stretch>
            <a:fillRect/>
          </a:stretch>
        </p:blipFill>
        <p:spPr>
          <a:xfrm>
            <a:off x="195712" y="1805370"/>
            <a:ext cx="6677025" cy="1800225"/>
          </a:xfrm>
          <a:prstGeom prst="rect">
            <a:avLst/>
          </a:prstGeom>
        </p:spPr>
      </p:pic>
      <p:sp>
        <p:nvSpPr>
          <p:cNvPr id="3" name="Slide Number Placeholder 2">
            <a:extLst>
              <a:ext uri="{FF2B5EF4-FFF2-40B4-BE49-F238E27FC236}">
                <a16:creationId xmlns:a16="http://schemas.microsoft.com/office/drawing/2014/main" id="{5432F046-D73E-4BA6-91FB-3E3C6D16EDAC}"/>
              </a:ext>
            </a:extLst>
          </p:cNvPr>
          <p:cNvSpPr>
            <a:spLocks noGrp="1"/>
          </p:cNvSpPr>
          <p:nvPr>
            <p:ph type="sldNum" sz="quarter" idx="12"/>
          </p:nvPr>
        </p:nvSpPr>
        <p:spPr/>
        <p:txBody>
          <a:bodyPr/>
          <a:lstStyle/>
          <a:p>
            <a:pPr>
              <a:defRPr/>
            </a:pPr>
            <a:fld id="{80DDE712-7906-4CAA-B58C-AD36C75637CF}" type="slidenum">
              <a:rPr lang="en-GB" smtClean="0">
                <a:solidFill>
                  <a:srgbClr val="007935"/>
                </a:solidFill>
              </a:rPr>
              <a:pPr>
                <a:defRPr/>
              </a:pPr>
              <a:t>6</a:t>
            </a:fld>
            <a:endParaRPr lang="en-GB">
              <a:solidFill>
                <a:srgbClr val="007935"/>
              </a:solidFill>
            </a:endParaRPr>
          </a:p>
        </p:txBody>
      </p:sp>
      <p:pic>
        <p:nvPicPr>
          <p:cNvPr id="6" name="Picture 5">
            <a:extLst>
              <a:ext uri="{FF2B5EF4-FFF2-40B4-BE49-F238E27FC236}">
                <a16:creationId xmlns:a16="http://schemas.microsoft.com/office/drawing/2014/main" id="{6D95A031-DED8-4943-7D28-B1E2A325D5A3}"/>
              </a:ext>
            </a:extLst>
          </p:cNvPr>
          <p:cNvPicPr>
            <a:picLocks noChangeAspect="1"/>
          </p:cNvPicPr>
          <p:nvPr/>
        </p:nvPicPr>
        <p:blipFill>
          <a:blip r:embed="rId6"/>
          <a:stretch>
            <a:fillRect/>
          </a:stretch>
        </p:blipFill>
        <p:spPr>
          <a:xfrm>
            <a:off x="5979459" y="4084837"/>
            <a:ext cx="6086475" cy="2457450"/>
          </a:xfrm>
          <a:prstGeom prst="rect">
            <a:avLst/>
          </a:prstGeom>
        </p:spPr>
      </p:pic>
    </p:spTree>
    <p:extLst>
      <p:ext uri="{BB962C8B-B14F-4D97-AF65-F5344CB8AC3E}">
        <p14:creationId xmlns:p14="http://schemas.microsoft.com/office/powerpoint/2010/main" val="2806407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F1638-241C-3D21-7473-2080DB49D710}"/>
              </a:ext>
            </a:extLst>
          </p:cNvPr>
          <p:cNvSpPr>
            <a:spLocks noGrp="1"/>
          </p:cNvSpPr>
          <p:nvPr>
            <p:ph type="ctrTitle"/>
          </p:nvPr>
        </p:nvSpPr>
        <p:spPr>
          <a:xfrm>
            <a:off x="853556" y="3429000"/>
            <a:ext cx="10992000" cy="864000"/>
          </a:xfrm>
        </p:spPr>
        <p:txBody>
          <a:bodyPr/>
          <a:lstStyle/>
          <a:p>
            <a:r>
              <a:rPr lang="en-GB" sz="5400" dirty="0"/>
              <a:t>So what do we plan to do?</a:t>
            </a:r>
          </a:p>
        </p:txBody>
      </p:sp>
    </p:spTree>
    <p:extLst>
      <p:ext uri="{BB962C8B-B14F-4D97-AF65-F5344CB8AC3E}">
        <p14:creationId xmlns:p14="http://schemas.microsoft.com/office/powerpoint/2010/main" val="751748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8A332-AA06-41A9-A0D3-114C67F16664}"/>
              </a:ext>
            </a:extLst>
          </p:cNvPr>
          <p:cNvSpPr>
            <a:spLocks noGrp="1"/>
          </p:cNvSpPr>
          <p:nvPr>
            <p:ph type="title"/>
          </p:nvPr>
        </p:nvSpPr>
        <p:spPr>
          <a:xfrm>
            <a:off x="576000" y="173132"/>
            <a:ext cx="11040000" cy="717462"/>
          </a:xfrm>
        </p:spPr>
        <p:txBody>
          <a:bodyPr/>
          <a:lstStyle/>
          <a:p>
            <a:pPr algn="ctr"/>
            <a:r>
              <a:rPr lang="en-GB" sz="3600" dirty="0"/>
              <a:t>Study aims</a:t>
            </a:r>
            <a:br>
              <a:rPr lang="en-GB" sz="3600" dirty="0"/>
            </a:br>
            <a:endParaRPr lang="en-GB" sz="3600" dirty="0"/>
          </a:p>
        </p:txBody>
      </p:sp>
      <p:sp>
        <p:nvSpPr>
          <p:cNvPr id="4" name="Content Placeholder 3">
            <a:extLst>
              <a:ext uri="{FF2B5EF4-FFF2-40B4-BE49-F238E27FC236}">
                <a16:creationId xmlns:a16="http://schemas.microsoft.com/office/drawing/2014/main" id="{7AE78B37-6C92-44B7-9252-E3A12C566DB6}"/>
              </a:ext>
            </a:extLst>
          </p:cNvPr>
          <p:cNvSpPr>
            <a:spLocks noGrp="1"/>
          </p:cNvSpPr>
          <p:nvPr>
            <p:ph idx="1"/>
          </p:nvPr>
        </p:nvSpPr>
        <p:spPr>
          <a:xfrm>
            <a:off x="576000" y="890594"/>
            <a:ext cx="11040000" cy="5404698"/>
          </a:xfrm>
        </p:spPr>
        <p:txBody>
          <a:bodyPr/>
          <a:lstStyle/>
          <a:p>
            <a:pPr>
              <a:lnSpc>
                <a:spcPct val="100000"/>
              </a:lnSpc>
            </a:pPr>
            <a:r>
              <a:rPr lang="en-GB" sz="3200" dirty="0">
                <a:solidFill>
                  <a:srgbClr val="000000"/>
                </a:solidFill>
                <a:latin typeface="Arial" panose="020B0604020202020204" pitchFamily="34" charset="0"/>
                <a:ea typeface="Arial" panose="020B0604020202020204" pitchFamily="34" charset="0"/>
              </a:rPr>
              <a:t>1- T</a:t>
            </a:r>
            <a:r>
              <a:rPr lang="en-GB" sz="3200" dirty="0">
                <a:solidFill>
                  <a:srgbClr val="000000"/>
                </a:solidFill>
                <a:effectLst/>
                <a:latin typeface="Arial" panose="020B0604020202020204" pitchFamily="34" charset="0"/>
                <a:ea typeface="Arial" panose="020B0604020202020204" pitchFamily="34" charset="0"/>
              </a:rPr>
              <a:t>o understand the adoption and formulation of the bans, what mechanisms for implementation were proposed and put in place, how the bans were enforced in practice, as well as stakeholder and public perceptions of, and explanations for, intended and unintended consequences of the bans. </a:t>
            </a:r>
          </a:p>
          <a:p>
            <a:pPr>
              <a:lnSpc>
                <a:spcPct val="100000"/>
              </a:lnSpc>
            </a:pPr>
            <a:endParaRPr lang="en-GB" sz="3200" dirty="0">
              <a:solidFill>
                <a:srgbClr val="000000"/>
              </a:solidFill>
              <a:latin typeface="Arial" panose="020B0604020202020204" pitchFamily="34" charset="0"/>
              <a:ea typeface="Arial" panose="020B0604020202020204" pitchFamily="34" charset="0"/>
            </a:endParaRPr>
          </a:p>
          <a:p>
            <a:pPr>
              <a:lnSpc>
                <a:spcPct val="100000"/>
              </a:lnSpc>
            </a:pPr>
            <a:r>
              <a:rPr lang="en-GB" sz="3200" dirty="0">
                <a:solidFill>
                  <a:srgbClr val="000000"/>
                </a:solidFill>
                <a:effectLst/>
                <a:latin typeface="Arial" panose="020B0604020202020204" pitchFamily="34" charset="0"/>
                <a:ea typeface="Arial" panose="020B0604020202020204" pitchFamily="34" charset="0"/>
              </a:rPr>
              <a:t>2-To explore contextual factors important for the transferability of findings to other Sub-Saharan countries, in order to inform alcohol policy development and implementation across the region</a:t>
            </a:r>
            <a:r>
              <a:rPr lang="en-GB" sz="3200" dirty="0">
                <a:solidFill>
                  <a:schemeClr val="tx2"/>
                </a:solidFill>
                <a:effectLst/>
                <a:latin typeface="Arial" panose="020B0604020202020204" pitchFamily="34" charset="0"/>
                <a:ea typeface="Arial" panose="020B0604020202020204" pitchFamily="34" charset="0"/>
              </a:rPr>
              <a:t>.</a:t>
            </a:r>
            <a:endParaRPr lang="en-GB" sz="3200" dirty="0">
              <a:solidFill>
                <a:schemeClr val="tx2"/>
              </a:solidFill>
            </a:endParaRPr>
          </a:p>
        </p:txBody>
      </p:sp>
    </p:spTree>
    <p:extLst>
      <p:ext uri="{BB962C8B-B14F-4D97-AF65-F5344CB8AC3E}">
        <p14:creationId xmlns:p14="http://schemas.microsoft.com/office/powerpoint/2010/main" val="3474454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8A332-AA06-41A9-A0D3-114C67F16664}"/>
              </a:ext>
            </a:extLst>
          </p:cNvPr>
          <p:cNvSpPr>
            <a:spLocks noGrp="1"/>
          </p:cNvSpPr>
          <p:nvPr>
            <p:ph type="title"/>
          </p:nvPr>
        </p:nvSpPr>
        <p:spPr>
          <a:xfrm>
            <a:off x="576000" y="431400"/>
            <a:ext cx="11040000" cy="764354"/>
          </a:xfrm>
        </p:spPr>
        <p:txBody>
          <a:bodyPr/>
          <a:lstStyle/>
          <a:p>
            <a:pPr algn="ctr"/>
            <a:r>
              <a:rPr lang="en-GB" sz="3600" dirty="0"/>
              <a:t>Study’s work packages:  WP1.1 and WP1.2</a:t>
            </a:r>
            <a:br>
              <a:rPr lang="en-GB" sz="3600" dirty="0"/>
            </a:br>
            <a:endParaRPr lang="en-GB" sz="3600" dirty="0"/>
          </a:p>
        </p:txBody>
      </p:sp>
      <p:sp>
        <p:nvSpPr>
          <p:cNvPr id="5" name="Content Placeholder 4">
            <a:extLst>
              <a:ext uri="{FF2B5EF4-FFF2-40B4-BE49-F238E27FC236}">
                <a16:creationId xmlns:a16="http://schemas.microsoft.com/office/drawing/2014/main" id="{6292E332-D0D1-449F-8A6B-7EEF494132BF}"/>
              </a:ext>
            </a:extLst>
          </p:cNvPr>
          <p:cNvSpPr>
            <a:spLocks noGrp="1"/>
          </p:cNvSpPr>
          <p:nvPr>
            <p:ph idx="1"/>
          </p:nvPr>
        </p:nvSpPr>
        <p:spPr>
          <a:xfrm>
            <a:off x="576000" y="1008185"/>
            <a:ext cx="11040000" cy="4959221"/>
          </a:xfrm>
        </p:spPr>
        <p:txBody>
          <a:bodyPr/>
          <a:lstStyle/>
          <a:p>
            <a:pPr>
              <a:lnSpc>
                <a:spcPct val="100000"/>
              </a:lnSpc>
            </a:pPr>
            <a:r>
              <a:rPr lang="en-GB" sz="3200" b="1" dirty="0">
                <a:solidFill>
                  <a:schemeClr val="accent1"/>
                </a:solidFill>
                <a:effectLst/>
                <a:latin typeface="+mn-lt"/>
                <a:ea typeface="Arial" panose="020B0604020202020204" pitchFamily="34" charset="0"/>
              </a:rPr>
              <a:t>WP1.1: A Documentary analysis </a:t>
            </a:r>
            <a:r>
              <a:rPr lang="en-GB" sz="3200" dirty="0">
                <a:solidFill>
                  <a:srgbClr val="000000"/>
                </a:solidFill>
                <a:effectLst/>
                <a:latin typeface="+mn-lt"/>
                <a:ea typeface="Arial" panose="020B0604020202020204" pitchFamily="34" charset="0"/>
              </a:rPr>
              <a:t>of all main documents related to sachet bans in Malawi and Uganda (consultation documents, policy documents, court rulings, regulations or legislation etc)</a:t>
            </a:r>
          </a:p>
          <a:p>
            <a:pPr>
              <a:lnSpc>
                <a:spcPct val="100000"/>
              </a:lnSpc>
            </a:pPr>
            <a:r>
              <a:rPr lang="en-GB" sz="3200" dirty="0">
                <a:solidFill>
                  <a:srgbClr val="000000"/>
                </a:solidFill>
                <a:latin typeface="+mn-lt"/>
                <a:ea typeface="Arial" panose="020B0604020202020204" pitchFamily="34" charset="0"/>
              </a:rPr>
              <a:t>We are using all our networks in country to identify key documents.</a:t>
            </a:r>
            <a:endParaRPr lang="en-GB" sz="3200" dirty="0">
              <a:solidFill>
                <a:srgbClr val="000000"/>
              </a:solidFill>
              <a:effectLst/>
              <a:latin typeface="+mn-lt"/>
              <a:ea typeface="Arial" panose="020B0604020202020204" pitchFamily="34" charset="0"/>
            </a:endParaRPr>
          </a:p>
          <a:p>
            <a:pPr>
              <a:lnSpc>
                <a:spcPct val="100000"/>
              </a:lnSpc>
            </a:pPr>
            <a:r>
              <a:rPr lang="en-GB" sz="3200" b="1" dirty="0">
                <a:solidFill>
                  <a:schemeClr val="accent1"/>
                </a:solidFill>
                <a:latin typeface="+mn-lt"/>
                <a:ea typeface="Arial" panose="020B0604020202020204" pitchFamily="34" charset="0"/>
              </a:rPr>
              <a:t>WP1.2: </a:t>
            </a:r>
            <a:r>
              <a:rPr lang="en-GB" sz="3200" dirty="0">
                <a:solidFill>
                  <a:schemeClr val="accent1"/>
                </a:solidFill>
                <a:latin typeface="+mn-lt"/>
                <a:ea typeface="Arial" panose="020B0604020202020204" pitchFamily="34" charset="0"/>
              </a:rPr>
              <a:t> </a:t>
            </a:r>
            <a:r>
              <a:rPr lang="en-GB" sz="3200" b="1" dirty="0">
                <a:solidFill>
                  <a:schemeClr val="accent1"/>
                </a:solidFill>
                <a:effectLst/>
                <a:latin typeface="+mn-lt"/>
                <a:ea typeface="Arial" panose="020B0604020202020204" pitchFamily="34" charset="0"/>
              </a:rPr>
              <a:t>Key informants interviews </a:t>
            </a:r>
            <a:r>
              <a:rPr lang="en-GB" sz="3200" dirty="0">
                <a:solidFill>
                  <a:srgbClr val="000000"/>
                </a:solidFill>
                <a:effectLst/>
                <a:latin typeface="+mn-lt"/>
                <a:ea typeface="Arial" panose="020B0604020202020204" pitchFamily="34" charset="0"/>
              </a:rPr>
              <a:t>(~9 in each country) with key National/district officials), to deepen our understanding of the rationale, context and process of the bans, as well as intended enforcement mechanisms.</a:t>
            </a:r>
          </a:p>
          <a:p>
            <a:endParaRPr lang="en-GB" dirty="0"/>
          </a:p>
        </p:txBody>
      </p:sp>
    </p:spTree>
    <p:extLst>
      <p:ext uri="{BB962C8B-B14F-4D97-AF65-F5344CB8AC3E}">
        <p14:creationId xmlns:p14="http://schemas.microsoft.com/office/powerpoint/2010/main" val="4107056842"/>
      </p:ext>
    </p:extLst>
  </p:cSld>
  <p:clrMapOvr>
    <a:masterClrMapping/>
  </p:clrMapOvr>
</p:sld>
</file>

<file path=ppt/theme/theme1.xml><?xml version="1.0" encoding="utf-8"?>
<a:theme xmlns:a="http://schemas.openxmlformats.org/drawingml/2006/main" name="HeritageTheme-square">
  <a:themeElements>
    <a:clrScheme name="Custom 4">
      <a:dk1>
        <a:srgbClr val="007935"/>
      </a:dk1>
      <a:lt1>
        <a:srgbClr val="FFFFFF"/>
      </a:lt1>
      <a:dk2>
        <a:srgbClr val="007832"/>
      </a:dk2>
      <a:lt2>
        <a:srgbClr val="FFFFFF"/>
      </a:lt2>
      <a:accent1>
        <a:srgbClr val="057932"/>
      </a:accent1>
      <a:accent2>
        <a:srgbClr val="628B64"/>
      </a:accent2>
      <a:accent3>
        <a:srgbClr val="90A98A"/>
      </a:accent3>
      <a:accent4>
        <a:srgbClr val="BCC8B7"/>
      </a:accent4>
      <a:accent5>
        <a:srgbClr val="2B7050"/>
      </a:accent5>
      <a:accent6>
        <a:srgbClr val="70947C"/>
      </a:accent6>
      <a:hlink>
        <a:srgbClr val="61B3E3"/>
      </a:hlink>
      <a:folHlink>
        <a:srgbClr val="EE772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34"/>
        </a:solidFill>
        <a:ln>
          <a:noFill/>
        </a:ln>
      </a:spPr>
      <a:bodyPr rtlCol="0" anchor="ctr"/>
      <a:lstStyle>
        <a:defPPr algn="ctr">
          <a:defRPr dirty="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eritageTheme-square" id="{71B0107B-A295-4D45-AB5F-0F1C4952608D}" vid="{D54D0DB2-9002-4637-A4ED-CD073064D7CB}"/>
    </a:ext>
  </a:extLst>
</a:theme>
</file>

<file path=ppt/theme/theme2.xml><?xml version="1.0" encoding="utf-8"?>
<a:theme xmlns:a="http://schemas.openxmlformats.org/drawingml/2006/main" name="UoS Energy 1 Blue">
  <a:themeElements>
    <a:clrScheme name="Custom 2">
      <a:dk1>
        <a:srgbClr val="395CAD"/>
      </a:dk1>
      <a:lt1>
        <a:srgbClr val="FFFFFF"/>
      </a:lt1>
      <a:dk2>
        <a:srgbClr val="365EAD"/>
      </a:dk2>
      <a:lt2>
        <a:srgbClr val="EEECE1"/>
      </a:lt2>
      <a:accent1>
        <a:srgbClr val="7887C3"/>
      </a:accent1>
      <a:accent2>
        <a:srgbClr val="9FA7D5"/>
      </a:accent2>
      <a:accent3>
        <a:srgbClr val="C6C9E7"/>
      </a:accent3>
      <a:accent4>
        <a:srgbClr val="61B3E3"/>
      </a:accent4>
      <a:accent5>
        <a:srgbClr val="9AC8ED"/>
      </a:accent5>
      <a:accent6>
        <a:srgbClr val="BBD8F2"/>
      </a:accent6>
      <a:hlink>
        <a:srgbClr val="F4A365"/>
      </a:hlink>
      <a:folHlink>
        <a:srgbClr val="F3C4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34"/>
        </a:solidFill>
        <a:ln>
          <a:noFill/>
        </a:ln>
      </a:spPr>
      <a:bodyPr rtlCol="0" anchor="ctr"/>
      <a:lstStyle>
        <a:defPPr algn="ctr">
          <a:defRPr dirty="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nergy 1" id="{C5ABD442-A72D-FD46-930F-E726137513EC}" vid="{2B4FC275-8A72-1847-BC25-A1C066351A94}"/>
    </a:ext>
  </a:extLst>
</a:theme>
</file>

<file path=ppt/theme/theme3.xml><?xml version="1.0" encoding="utf-8"?>
<a:theme xmlns:a="http://schemas.openxmlformats.org/drawingml/2006/main" name="UoS Energy 1 Red">
  <a:themeElements>
    <a:clrScheme name="Custom 3">
      <a:dk1>
        <a:srgbClr val="762055"/>
      </a:dk1>
      <a:lt1>
        <a:srgbClr val="FFFFFF"/>
      </a:lt1>
      <a:dk2>
        <a:srgbClr val="762156"/>
      </a:dk2>
      <a:lt2>
        <a:srgbClr val="FFFFFF"/>
      </a:lt2>
      <a:accent1>
        <a:srgbClr val="762056"/>
      </a:accent1>
      <a:accent2>
        <a:srgbClr val="985A7E"/>
      </a:accent2>
      <a:accent3>
        <a:srgbClr val="B286A1"/>
      </a:accent3>
      <a:accent4>
        <a:srgbClr val="CFB4C5"/>
      </a:accent4>
      <a:accent5>
        <a:srgbClr val="572B82"/>
      </a:accent5>
      <a:accent6>
        <a:srgbClr val="8561A4"/>
      </a:accent6>
      <a:hlink>
        <a:srgbClr val="EE7723"/>
      </a:hlink>
      <a:folHlink>
        <a:srgbClr val="F3C4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34"/>
        </a:solidFill>
        <a:ln>
          <a:noFill/>
        </a:ln>
      </a:spPr>
      <a:bodyPr rtlCol="0" anchor="ctr"/>
      <a:lstStyle>
        <a:defPPr algn="ctr">
          <a:defRPr dirty="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nergy 1" id="{C5ABD442-A72D-FD46-930F-E726137513EC}" vid="{AD567B19-D96A-5641-9DAB-ED9542F1FC49}"/>
    </a:ext>
  </a:extLst>
</a:theme>
</file>

<file path=ppt/theme/theme4.xml><?xml version="1.0" encoding="utf-8"?>
<a:theme xmlns:a="http://schemas.openxmlformats.org/drawingml/2006/main" name="1_HeritageTheme-square">
  <a:themeElements>
    <a:clrScheme name="Custom 4">
      <a:dk1>
        <a:srgbClr val="007935"/>
      </a:dk1>
      <a:lt1>
        <a:srgbClr val="FFFFFF"/>
      </a:lt1>
      <a:dk2>
        <a:srgbClr val="007832"/>
      </a:dk2>
      <a:lt2>
        <a:srgbClr val="FFFFFF"/>
      </a:lt2>
      <a:accent1>
        <a:srgbClr val="057932"/>
      </a:accent1>
      <a:accent2>
        <a:srgbClr val="628B64"/>
      </a:accent2>
      <a:accent3>
        <a:srgbClr val="90A98A"/>
      </a:accent3>
      <a:accent4>
        <a:srgbClr val="BCC8B7"/>
      </a:accent4>
      <a:accent5>
        <a:srgbClr val="2B7050"/>
      </a:accent5>
      <a:accent6>
        <a:srgbClr val="70947C"/>
      </a:accent6>
      <a:hlink>
        <a:srgbClr val="61B3E3"/>
      </a:hlink>
      <a:folHlink>
        <a:srgbClr val="EE772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34"/>
        </a:solidFill>
        <a:ln>
          <a:noFill/>
        </a:ln>
      </a:spPr>
      <a:bodyPr rtlCol="0" anchor="ctr"/>
      <a:lstStyle>
        <a:defPPr algn="ctr">
          <a:defRPr dirty="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eritageTheme-square" id="{71B0107B-A295-4D45-AB5F-0F1C4952608D}" vid="{D54D0DB2-9002-4637-A4ED-CD073064D7CB}"/>
    </a:ext>
  </a:extLst>
</a:theme>
</file>

<file path=ppt/theme/theme5.xml><?xml version="1.0" encoding="utf-8"?>
<a:theme xmlns:a="http://schemas.openxmlformats.org/drawingml/2006/main" name="EnergyandHeritage-wide">
  <a:themeElements>
    <a:clrScheme name="Custom 1">
      <a:dk1>
        <a:srgbClr val="2B7050"/>
      </a:dk1>
      <a:lt1>
        <a:srgbClr val="FFFFFF"/>
      </a:lt1>
      <a:dk2>
        <a:srgbClr val="2B7050"/>
      </a:dk2>
      <a:lt2>
        <a:srgbClr val="FFFFFF"/>
      </a:lt2>
      <a:accent1>
        <a:srgbClr val="76B72A"/>
      </a:accent1>
      <a:accent2>
        <a:srgbClr val="2B7050"/>
      </a:accent2>
      <a:accent3>
        <a:srgbClr val="A7CB6D"/>
      </a:accent3>
      <a:accent4>
        <a:srgbClr val="628B64"/>
      </a:accent4>
      <a:accent5>
        <a:srgbClr val="C3DB9A"/>
      </a:accent5>
      <a:accent6>
        <a:srgbClr val="90A98A"/>
      </a:accent6>
      <a:hlink>
        <a:srgbClr val="EE7723"/>
      </a:hlink>
      <a:folHlink>
        <a:srgbClr val="C3125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34"/>
        </a:solidFill>
        <a:ln>
          <a:noFill/>
        </a:ln>
      </a:spPr>
      <a:bodyPr rtlCol="0" anchor="ctr"/>
      <a:lstStyle>
        <a:defPPr algn="ctr">
          <a:defRPr dirty="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nergyandHeritage-wide" id="{A2A7127A-CC4B-444E-9914-9187132E5616}" vid="{050AD09B-554D-4FEB-8B39-AF7F849DB49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90B688936A423418DA09924F87F6235" ma:contentTypeVersion="15" ma:contentTypeDescription="Create a new document." ma:contentTypeScope="" ma:versionID="66b158ceffa4dfa7d333fca584e3b528">
  <xsd:schema xmlns:xsd="http://www.w3.org/2001/XMLSchema" xmlns:xs="http://www.w3.org/2001/XMLSchema" xmlns:p="http://schemas.microsoft.com/office/2006/metadata/properties" xmlns:ns2="77128c44-bc85-42de-b0c6-7c05a1ec64ee" xmlns:ns3="d9c7c703-20c2-4b57-b2c8-474364248129" targetNamespace="http://schemas.microsoft.com/office/2006/metadata/properties" ma:root="true" ma:fieldsID="1d48f519f35a63ca0c310562b655aa50" ns2:_="" ns3:_="">
    <xsd:import namespace="77128c44-bc85-42de-b0c6-7c05a1ec64ee"/>
    <xsd:import namespace="d9c7c703-20c2-4b57-b2c8-4743642481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128c44-bc85-42de-b0c6-7c05a1ec64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701f896-1688-46c9-9388-f01866670b4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9c7c703-20c2-4b57-b2c8-47436424812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6e7017a-3eac-448a-b4d6-a4d4a3b3d0f2}" ma:internalName="TaxCatchAll" ma:showField="CatchAllData" ma:web="d9c7c703-20c2-4b57-b2c8-4743642481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A28A61-3D74-4CB9-B474-C70E532F003B}">
  <ds:schemaRefs>
    <ds:schemaRef ds:uri="http://schemas.microsoft.com/sharepoint/v3/contenttype/forms"/>
  </ds:schemaRefs>
</ds:datastoreItem>
</file>

<file path=customXml/itemProps2.xml><?xml version="1.0" encoding="utf-8"?>
<ds:datastoreItem xmlns:ds="http://schemas.openxmlformats.org/officeDocument/2006/customXml" ds:itemID="{3B3EE631-3E65-47C6-918D-288C68E7CF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128c44-bc85-42de-b0c6-7c05a1ec64ee"/>
    <ds:schemaRef ds:uri="d9c7c703-20c2-4b57-b2c8-4743642481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603</TotalTime>
  <Words>1644</Words>
  <Application>Microsoft Office PowerPoint</Application>
  <PresentationFormat>Widescreen</PresentationFormat>
  <Paragraphs>100</Paragraphs>
  <Slides>16</Slides>
  <Notes>9</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16</vt:i4>
      </vt:variant>
    </vt:vector>
  </HeadingPairs>
  <TitlesOfParts>
    <vt:vector size="28" baseType="lpstr">
      <vt:lpstr>Arial</vt:lpstr>
      <vt:lpstr>BlinkMacSystemFont</vt:lpstr>
      <vt:lpstr>Calibri</vt:lpstr>
      <vt:lpstr>Gill Sans</vt:lpstr>
      <vt:lpstr>Symbol</vt:lpstr>
      <vt:lpstr>TwitterChirp</vt:lpstr>
      <vt:lpstr>Wingdings</vt:lpstr>
      <vt:lpstr>HeritageTheme-square</vt:lpstr>
      <vt:lpstr>UoS Energy 1 Blue</vt:lpstr>
      <vt:lpstr>UoS Energy 1 Red</vt:lpstr>
      <vt:lpstr>1_HeritageTheme-square</vt:lpstr>
      <vt:lpstr>EnergyandHeritage-wide</vt:lpstr>
      <vt:lpstr>PowerPoint Presentation</vt:lpstr>
      <vt:lpstr>The RAPSSA Research Team</vt:lpstr>
      <vt:lpstr>We have no conflicts of interests to declare</vt:lpstr>
      <vt:lpstr>PowerPoint Presentation</vt:lpstr>
      <vt:lpstr> Introduction   </vt:lpstr>
      <vt:lpstr>PowerPoint Presentation</vt:lpstr>
      <vt:lpstr>So what do we plan to do?</vt:lpstr>
      <vt:lpstr>Study aims </vt:lpstr>
      <vt:lpstr>Study’s work packages:  WP1.1 and WP1.2 </vt:lpstr>
      <vt:lpstr>Study’s work packages:WP2 </vt:lpstr>
      <vt:lpstr>Study’s work package: WP3 </vt:lpstr>
      <vt:lpstr>Our progress so far</vt:lpstr>
      <vt:lpstr>Ethics , RA recruitment, Stakeholders mapping </vt:lpstr>
      <vt:lpstr>Project Advisory group first meeting </vt:lpstr>
      <vt:lpstr>Many thanks for listening/ Webale Nnyo/Zikomo Kwambiri!</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Isabelle Uny</dc:creator>
  <cp:lastModifiedBy>prudence Aturinde</cp:lastModifiedBy>
  <cp:revision>32</cp:revision>
  <dcterms:created xsi:type="dcterms:W3CDTF">2020-11-25T10:23:19Z</dcterms:created>
  <dcterms:modified xsi:type="dcterms:W3CDTF">2022-11-24T10:30:43Z</dcterms:modified>
</cp:coreProperties>
</file>